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259" r:id="rId3"/>
    <p:sldId id="258" r:id="rId4"/>
    <p:sldId id="266" r:id="rId5"/>
    <p:sldId id="261" r:id="rId6"/>
    <p:sldId id="269" r:id="rId7"/>
    <p:sldId id="270" r:id="rId8"/>
    <p:sldId id="27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9B2D"/>
    <a:srgbClr val="1F295C"/>
    <a:srgbClr val="93C841"/>
    <a:srgbClr val="0E3E19"/>
    <a:srgbClr val="FFFFFF"/>
    <a:srgbClr val="283F19"/>
    <a:srgbClr val="92C83E"/>
    <a:srgbClr val="57AAE3"/>
    <a:srgbClr val="1560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8" autoAdjust="0"/>
    <p:restoredTop sz="71067" autoAdjust="0"/>
  </p:normalViewPr>
  <p:slideViewPr>
    <p:cSldViewPr snapToGrid="0">
      <p:cViewPr varScale="1">
        <p:scale>
          <a:sx n="43" d="100"/>
          <a:sy n="43" d="100"/>
        </p:scale>
        <p:origin x="834" y="54"/>
      </p:cViewPr>
      <p:guideLst/>
    </p:cSldViewPr>
  </p:slideViewPr>
  <p:notesTextViewPr>
    <p:cViewPr>
      <p:scale>
        <a:sx n="3" d="2"/>
        <a:sy n="3" d="2"/>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edwards\Documents\KR%20Lessons\Riverwoods_SampleData_DO%20&amp;%20temp%20for%20video%20lesson%20-%20March%2015,%20202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accent1">
                    <a:lumMod val="50000"/>
                  </a:schemeClr>
                </a:solidFill>
                <a:latin typeface="+mn-lt"/>
                <a:ea typeface="+mn-ea"/>
                <a:cs typeface="+mn-cs"/>
              </a:defRPr>
            </a:pPr>
            <a:r>
              <a:rPr lang="en-US" sz="2400" b="1">
                <a:solidFill>
                  <a:schemeClr val="accent1">
                    <a:lumMod val="50000"/>
                  </a:schemeClr>
                </a:solidFill>
              </a:rPr>
              <a:t>2001 Dissolved Oxygen</a:t>
            </a:r>
            <a:r>
              <a:rPr lang="en-US" sz="2400" b="1" baseline="0">
                <a:solidFill>
                  <a:schemeClr val="accent1">
                    <a:lumMod val="50000"/>
                  </a:schemeClr>
                </a:solidFill>
              </a:rPr>
              <a:t> and Temperature for the Kissimmee River</a:t>
            </a:r>
            <a:endParaRPr lang="en-US" sz="2400" b="1">
              <a:solidFill>
                <a:schemeClr val="accent1">
                  <a:lumMod val="50000"/>
                </a:schemeClr>
              </a:solidFill>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accent1">
                  <a:lumMod val="50000"/>
                </a:schemeClr>
              </a:solidFill>
              <a:latin typeface="+mn-lt"/>
              <a:ea typeface="+mn-ea"/>
              <a:cs typeface="+mn-cs"/>
            </a:defRPr>
          </a:pPr>
          <a:endParaRPr lang="en-US"/>
        </a:p>
      </c:txPr>
    </c:title>
    <c:autoTitleDeleted val="0"/>
    <c:plotArea>
      <c:layout/>
      <c:lineChart>
        <c:grouping val="standard"/>
        <c:varyColors val="0"/>
        <c:ser>
          <c:idx val="0"/>
          <c:order val="0"/>
          <c:tx>
            <c:strRef>
              <c:f>AlanaAverage!$I$2</c:f>
              <c:strCache>
                <c:ptCount val="1"/>
                <c:pt idx="0">
                  <c:v>Mean Daily Dissolved Oxygen (mg/L)</c:v>
                </c:pt>
              </c:strCache>
            </c:strRef>
          </c:tx>
          <c:spPr>
            <a:ln w="28575" cap="rnd">
              <a:solidFill>
                <a:srgbClr val="C00000"/>
              </a:solidFill>
              <a:prstDash val="sysDash"/>
              <a:round/>
            </a:ln>
            <a:effectLst/>
          </c:spPr>
          <c:marker>
            <c:symbol val="circle"/>
            <c:size val="5"/>
            <c:spPr>
              <a:solidFill>
                <a:schemeClr val="bg1"/>
              </a:solidFill>
              <a:ln w="9525">
                <a:solidFill>
                  <a:srgbClr val="C00000"/>
                </a:solidFill>
              </a:ln>
              <a:effectLst/>
            </c:spPr>
          </c:marker>
          <c:dLbls>
            <c:dLbl>
              <c:idx val="0"/>
              <c:layout>
                <c:manualLayout>
                  <c:x val="-6.7027873225833086E-4"/>
                  <c:y val="3.530887702287785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61A-436D-B43C-7D4D0B03E911}"/>
                </c:ext>
              </c:extLst>
            </c:dLbl>
            <c:dLbl>
              <c:idx val="1"/>
              <c:layout>
                <c:manualLayout>
                  <c:x val="-1.365704446772794E-2"/>
                  <c:y val="-5.46197836120844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61A-436D-B43C-7D4D0B03E911}"/>
                </c:ext>
              </c:extLst>
            </c:dLbl>
            <c:dLbl>
              <c:idx val="2"/>
              <c:layout>
                <c:manualLayout>
                  <c:x val="-2.3054255385848797E-2"/>
                  <c:y val="-3.61859660047028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61A-436D-B43C-7D4D0B03E911}"/>
                </c:ext>
              </c:extLst>
            </c:dLbl>
            <c:dLbl>
              <c:idx val="5"/>
              <c:layout>
                <c:manualLayout>
                  <c:x val="-4.0301827993715726E-2"/>
                  <c:y val="3.41318013060960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61A-436D-B43C-7D4D0B03E911}"/>
                </c:ext>
              </c:extLst>
            </c:dLbl>
            <c:dLbl>
              <c:idx val="8"/>
              <c:layout>
                <c:manualLayout>
                  <c:x val="-2.6206074445892621E-2"/>
                  <c:y val="5.477188049652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61A-436D-B43C-7D4D0B03E911}"/>
                </c:ext>
              </c:extLst>
            </c:dLbl>
            <c:dLbl>
              <c:idx val="11"/>
              <c:layout>
                <c:manualLayout>
                  <c:x val="-2.3054255385848901E-2"/>
                  <c:y val="-3.34814364927490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61A-436D-B43C-7D4D0B03E91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AlanaAverage!$H$3:$H$14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AlanaAverage!$I$3:$I$14</c:f>
              <c:numCache>
                <c:formatCode>0.00</c:formatCode>
                <c:ptCount val="12"/>
                <c:pt idx="0">
                  <c:v>7.2272580645161275</c:v>
                </c:pt>
                <c:pt idx="1">
                  <c:v>5.1067857142857145</c:v>
                </c:pt>
                <c:pt idx="2">
                  <c:v>5.3341935483870966</c:v>
                </c:pt>
                <c:pt idx="3">
                  <c:v>4.5079999999999991</c:v>
                </c:pt>
                <c:pt idx="4">
                  <c:v>4.9735483870967743</c:v>
                </c:pt>
                <c:pt idx="5">
                  <c:v>3.5790000000000002</c:v>
                </c:pt>
                <c:pt idx="6">
                  <c:v>1.195483870967742</c:v>
                </c:pt>
                <c:pt idx="7">
                  <c:v>1.0714516129032259</c:v>
                </c:pt>
                <c:pt idx="8">
                  <c:v>2.9286666666666674</c:v>
                </c:pt>
                <c:pt idx="9">
                  <c:v>3.4795161290322576</c:v>
                </c:pt>
                <c:pt idx="10">
                  <c:v>4.6308333333333325</c:v>
                </c:pt>
                <c:pt idx="11">
                  <c:v>5.370645161290323</c:v>
                </c:pt>
              </c:numCache>
            </c:numRef>
          </c:val>
          <c:smooth val="0"/>
          <c:extLst>
            <c:ext xmlns:c16="http://schemas.microsoft.com/office/drawing/2014/chart" uri="{C3380CC4-5D6E-409C-BE32-E72D297353CC}">
              <c16:uniqueId val="{00000006-161A-436D-B43C-7D4D0B03E911}"/>
            </c:ext>
          </c:extLst>
        </c:ser>
        <c:dLbls>
          <c:showLegendKey val="0"/>
          <c:showVal val="1"/>
          <c:showCatName val="0"/>
          <c:showSerName val="0"/>
          <c:showPercent val="0"/>
          <c:showBubbleSize val="0"/>
        </c:dLbls>
        <c:marker val="1"/>
        <c:smooth val="0"/>
        <c:axId val="1278949840"/>
        <c:axId val="1332486016"/>
      </c:lineChart>
      <c:lineChart>
        <c:grouping val="standard"/>
        <c:varyColors val="0"/>
        <c:ser>
          <c:idx val="1"/>
          <c:order val="1"/>
          <c:tx>
            <c:strRef>
              <c:f>AlanaAverage!$J$2</c:f>
              <c:strCache>
                <c:ptCount val="1"/>
                <c:pt idx="0">
                  <c:v>Mean Daily Temperature (°C)</c:v>
                </c:pt>
              </c:strCache>
            </c:strRef>
          </c:tx>
          <c:spPr>
            <a:ln w="28575" cap="rnd">
              <a:solidFill>
                <a:schemeClr val="accent1">
                  <a:lumMod val="50000"/>
                </a:schemeClr>
              </a:solidFill>
              <a:round/>
            </a:ln>
            <a:effectLst/>
          </c:spPr>
          <c:marker>
            <c:symbol val="circle"/>
            <c:size val="5"/>
            <c:spPr>
              <a:solidFill>
                <a:schemeClr val="tx2">
                  <a:lumMod val="75000"/>
                </a:schemeClr>
              </a:solidFill>
              <a:ln w="9525">
                <a:solidFill>
                  <a:schemeClr val="tx1">
                    <a:lumMod val="95000"/>
                    <a:lumOff val="5000"/>
                  </a:schemeClr>
                </a:solidFill>
              </a:ln>
              <a:effectLst/>
            </c:spPr>
          </c:marker>
          <c:dLbls>
            <c:dLbl>
              <c:idx val="0"/>
              <c:layout>
                <c:manualLayout>
                  <c:x val="-3.2917739264234851E-2"/>
                  <c:y val="-3.54361511691446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61A-436D-B43C-7D4D0B03E911}"/>
                </c:ext>
              </c:extLst>
            </c:dLbl>
            <c:dLbl>
              <c:idx val="1"/>
              <c:layout>
                <c:manualLayout>
                  <c:x val="-2.2592848866673773E-2"/>
                  <c:y val="4.25218055353839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61A-436D-B43C-7D4D0B03E911}"/>
                </c:ext>
              </c:extLst>
            </c:dLbl>
            <c:dLbl>
              <c:idx val="2"/>
              <c:layout>
                <c:manualLayout>
                  <c:x val="-2.9115464350150194E-2"/>
                  <c:y val="3.51899750970329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61A-436D-B43C-7D4D0B03E911}"/>
                </c:ext>
              </c:extLst>
            </c:dLbl>
            <c:dLbl>
              <c:idx val="11"/>
              <c:layout>
                <c:manualLayout>
                  <c:x val="-2.7291454325734217E-2"/>
                  <c:y val="3.61859660047028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61A-436D-B43C-7D4D0B03E91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AlanaAverage!$H$3:$H$14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AlanaAverage!$J$3:$J$14</c:f>
              <c:numCache>
                <c:formatCode>0.00</c:formatCode>
                <c:ptCount val="12"/>
                <c:pt idx="0">
                  <c:v>14.823387096774196</c:v>
                </c:pt>
                <c:pt idx="1">
                  <c:v>20.834107142857139</c:v>
                </c:pt>
                <c:pt idx="2">
                  <c:v>21.398387096774194</c:v>
                </c:pt>
                <c:pt idx="3">
                  <c:v>24.289166666666667</c:v>
                </c:pt>
                <c:pt idx="4">
                  <c:v>26.421612903225807</c:v>
                </c:pt>
                <c:pt idx="5">
                  <c:v>29.153999999999996</c:v>
                </c:pt>
                <c:pt idx="6">
                  <c:v>28.658064516129038</c:v>
                </c:pt>
                <c:pt idx="7">
                  <c:v>29.715645161290329</c:v>
                </c:pt>
                <c:pt idx="8">
                  <c:v>28.143666666666668</c:v>
                </c:pt>
                <c:pt idx="9">
                  <c:v>24.237419354838714</c:v>
                </c:pt>
                <c:pt idx="10">
                  <c:v>21.815666666666665</c:v>
                </c:pt>
                <c:pt idx="11">
                  <c:v>21.859677419354842</c:v>
                </c:pt>
              </c:numCache>
            </c:numRef>
          </c:val>
          <c:smooth val="0"/>
          <c:extLst>
            <c:ext xmlns:c16="http://schemas.microsoft.com/office/drawing/2014/chart" uri="{C3380CC4-5D6E-409C-BE32-E72D297353CC}">
              <c16:uniqueId val="{0000000B-161A-436D-B43C-7D4D0B03E911}"/>
            </c:ext>
          </c:extLst>
        </c:ser>
        <c:dLbls>
          <c:showLegendKey val="0"/>
          <c:showVal val="1"/>
          <c:showCatName val="0"/>
          <c:showSerName val="0"/>
          <c:showPercent val="0"/>
          <c:showBubbleSize val="0"/>
        </c:dLbls>
        <c:marker val="1"/>
        <c:smooth val="0"/>
        <c:axId val="1529034544"/>
        <c:axId val="1529043280"/>
      </c:lineChart>
      <c:catAx>
        <c:axId val="1278949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32486016"/>
        <c:crosses val="autoZero"/>
        <c:auto val="1"/>
        <c:lblAlgn val="ctr"/>
        <c:lblOffset val="100"/>
        <c:noMultiLvlLbl val="0"/>
      </c:catAx>
      <c:valAx>
        <c:axId val="1332486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Mean</a:t>
                </a:r>
                <a:r>
                  <a:rPr lang="en-US" sz="1600" baseline="0"/>
                  <a:t> Daily Dissolved Oxygen (mg/L)</a:t>
                </a:r>
                <a:endParaRPr lang="en-US" sz="160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78949840"/>
        <c:crosses val="autoZero"/>
        <c:crossBetween val="between"/>
      </c:valAx>
      <c:valAx>
        <c:axId val="1529043280"/>
        <c:scaling>
          <c:orientation val="minMax"/>
        </c:scaling>
        <c:delete val="0"/>
        <c:axPos val="r"/>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Mean Daily Temperature (</a:t>
                </a:r>
                <a:r>
                  <a:rPr lang="en-US" sz="1600" b="0" i="0" u="none" strike="noStrike" baseline="0">
                    <a:effectLst/>
                  </a:rPr>
                  <a:t>°</a:t>
                </a:r>
                <a:r>
                  <a:rPr lang="en-US" sz="1600"/>
                  <a:t>C)</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out"/>
        <c:minorTickMark val="none"/>
        <c:tickLblPos val="high"/>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29034544"/>
        <c:crosses val="max"/>
        <c:crossBetween val="between"/>
      </c:valAx>
      <c:catAx>
        <c:axId val="1529034544"/>
        <c:scaling>
          <c:orientation val="minMax"/>
        </c:scaling>
        <c:delete val="1"/>
        <c:axPos val="b"/>
        <c:numFmt formatCode="General" sourceLinked="1"/>
        <c:majorTickMark val="out"/>
        <c:minorTickMark val="none"/>
        <c:tickLblPos val="nextTo"/>
        <c:crossAx val="152904328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2F603C-3404-4CF3-9036-42407D37714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89615C7-35B0-43C1-8B8D-DD379B61EBD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828C47-BF01-4CDE-8B33-011032F63FD2}" type="datetimeFigureOut">
              <a:rPr lang="en-US" smtClean="0"/>
              <a:t>12/9/2021</a:t>
            </a:fld>
            <a:endParaRPr lang="en-US"/>
          </a:p>
        </p:txBody>
      </p:sp>
      <p:sp>
        <p:nvSpPr>
          <p:cNvPr id="4" name="Footer Placeholder 3">
            <a:extLst>
              <a:ext uri="{FF2B5EF4-FFF2-40B4-BE49-F238E27FC236}">
                <a16:creationId xmlns:a16="http://schemas.microsoft.com/office/drawing/2014/main" id="{76246F75-0B2E-46CD-8B8B-B1A45ABA43E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F95CCAA-4D88-42BB-9016-5FFCC81837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51A0DB-0728-4EB4-A42B-6ABBC3171AC7}" type="slidenum">
              <a:rPr lang="en-US" smtClean="0"/>
              <a:t>‹#›</a:t>
            </a:fld>
            <a:endParaRPr lang="en-US"/>
          </a:p>
        </p:txBody>
      </p:sp>
    </p:spTree>
    <p:extLst>
      <p:ext uri="{BB962C8B-B14F-4D97-AF65-F5344CB8AC3E}">
        <p14:creationId xmlns:p14="http://schemas.microsoft.com/office/powerpoint/2010/main" val="164200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5EAF9A-F69A-44CB-9A8A-0B0816A10463}" type="datetimeFigureOut">
              <a:rPr lang="en-US" smtClean="0"/>
              <a:t>12/9/2021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E13685-5D58-4AD5-B0FD-EA7BA2F0B6A1}" type="slidenum">
              <a:rPr lang="en-US" smtClean="0"/>
              <a:t>‹#›</a:t>
            </a:fld>
            <a:endParaRPr lang="en-US"/>
          </a:p>
        </p:txBody>
      </p:sp>
    </p:spTree>
    <p:extLst>
      <p:ext uri="{BB962C8B-B14F-4D97-AF65-F5344CB8AC3E}">
        <p14:creationId xmlns:p14="http://schemas.microsoft.com/office/powerpoint/2010/main" val="2898930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Dissolved Oxygen (DO) is a measure of the amount of gaseous oxygen dissolved in the water that is available and essential for the survival of aquatic organisms such as fish, reptiles, and amphibians.  Very low or very high concentrations of oxygen in the water would not support life and would therefore indicate poor quality. </a:t>
            </a:r>
          </a:p>
          <a:p>
            <a:endParaRPr lang="en-US" dirty="0"/>
          </a:p>
        </p:txBody>
      </p:sp>
      <p:sp>
        <p:nvSpPr>
          <p:cNvPr id="4" name="Slide Number Placeholder 3"/>
          <p:cNvSpPr>
            <a:spLocks noGrp="1"/>
          </p:cNvSpPr>
          <p:nvPr>
            <p:ph type="sldNum" sz="quarter" idx="5"/>
          </p:nvPr>
        </p:nvSpPr>
        <p:spPr/>
        <p:txBody>
          <a:bodyPr/>
          <a:lstStyle/>
          <a:p>
            <a:fld id="{73E13685-5D58-4AD5-B0FD-EA7BA2F0B6A1}" type="slidenum">
              <a:rPr lang="en-US" smtClean="0"/>
              <a:t>1</a:t>
            </a:fld>
            <a:endParaRPr lang="en-US"/>
          </a:p>
        </p:txBody>
      </p:sp>
    </p:spTree>
    <p:extLst>
      <p:ext uri="{BB962C8B-B14F-4D97-AF65-F5344CB8AC3E}">
        <p14:creationId xmlns:p14="http://schemas.microsoft.com/office/powerpoint/2010/main" val="4094862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most commonly used method to measure dissolved oxygen is by using a portable hand-held meter with an electrical probe. The probe is placed in the water to determine the amount of dissolved oxygen. Scientists on the Kissimmee River use a meter called a YSI (which stands for Yellowstone Science Institute).</a:t>
            </a:r>
          </a:p>
          <a:p>
            <a:endParaRPr lang="en-US" dirty="0"/>
          </a:p>
        </p:txBody>
      </p:sp>
      <p:sp>
        <p:nvSpPr>
          <p:cNvPr id="4" name="Slide Number Placeholder 3"/>
          <p:cNvSpPr>
            <a:spLocks noGrp="1"/>
          </p:cNvSpPr>
          <p:nvPr>
            <p:ph type="sldNum" sz="quarter" idx="5"/>
          </p:nvPr>
        </p:nvSpPr>
        <p:spPr/>
        <p:txBody>
          <a:bodyPr/>
          <a:lstStyle/>
          <a:p>
            <a:fld id="{73E13685-5D58-4AD5-B0FD-EA7BA2F0B6A1}" type="slidenum">
              <a:rPr lang="en-US" smtClean="0"/>
              <a:t>3</a:t>
            </a:fld>
            <a:endParaRPr lang="en-US"/>
          </a:p>
        </p:txBody>
      </p:sp>
    </p:spTree>
    <p:extLst>
      <p:ext uri="{BB962C8B-B14F-4D97-AF65-F5344CB8AC3E}">
        <p14:creationId xmlns:p14="http://schemas.microsoft.com/office/powerpoint/2010/main" val="3878954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instruments provide a measurement of dissolved oxygen in milligrams per liter (mg/L), but can also be measured in parts per million (ppm). 1 mg/L is equal to 1 ppm.  Most aquatic life needs a minimum of 3 ppm (parts per million) or 3 mg/L (milligrams per Liter) to survive.  At 2ppm (2mg/l), organisms become stressed and can die.</a:t>
            </a:r>
          </a:p>
          <a:p>
            <a:endParaRPr lang="en-US" dirty="0"/>
          </a:p>
        </p:txBody>
      </p:sp>
      <p:sp>
        <p:nvSpPr>
          <p:cNvPr id="4" name="Slide Number Placeholder 3"/>
          <p:cNvSpPr>
            <a:spLocks noGrp="1"/>
          </p:cNvSpPr>
          <p:nvPr>
            <p:ph type="sldNum" sz="quarter" idx="5"/>
          </p:nvPr>
        </p:nvSpPr>
        <p:spPr/>
        <p:txBody>
          <a:bodyPr/>
          <a:lstStyle/>
          <a:p>
            <a:fld id="{73E13685-5D58-4AD5-B0FD-EA7BA2F0B6A1}" type="slidenum">
              <a:rPr lang="en-US" smtClean="0"/>
              <a:t>4</a:t>
            </a:fld>
            <a:endParaRPr lang="en-US"/>
          </a:p>
        </p:txBody>
      </p:sp>
    </p:spTree>
    <p:extLst>
      <p:ext uri="{BB962C8B-B14F-4D97-AF65-F5344CB8AC3E}">
        <p14:creationId xmlns:p14="http://schemas.microsoft.com/office/powerpoint/2010/main" val="416533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 fish tank, since there are no natural ways for the creation of dissolved oxygen, it must be created artificially with the use of air pumps. These pumps produce the necessary oxygen through the proper amount of aeration.   </a:t>
            </a:r>
          </a:p>
          <a:p>
            <a:endParaRPr lang="en-US" dirty="0"/>
          </a:p>
        </p:txBody>
      </p:sp>
      <p:sp>
        <p:nvSpPr>
          <p:cNvPr id="4" name="Slide Number Placeholder 3"/>
          <p:cNvSpPr>
            <a:spLocks noGrp="1"/>
          </p:cNvSpPr>
          <p:nvPr>
            <p:ph type="sldNum" sz="quarter" idx="5"/>
          </p:nvPr>
        </p:nvSpPr>
        <p:spPr/>
        <p:txBody>
          <a:bodyPr/>
          <a:lstStyle/>
          <a:p>
            <a:fld id="{73E13685-5D58-4AD5-B0FD-EA7BA2F0B6A1}" type="slidenum">
              <a:rPr lang="en-US" smtClean="0"/>
              <a:t>5</a:t>
            </a:fld>
            <a:endParaRPr lang="en-US"/>
          </a:p>
        </p:txBody>
      </p:sp>
    </p:spTree>
    <p:extLst>
      <p:ext uri="{BB962C8B-B14F-4D97-AF65-F5344CB8AC3E}">
        <p14:creationId xmlns:p14="http://schemas.microsoft.com/office/powerpoint/2010/main" val="4168673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natural world, dissolved oxygen enters the water through several methods including: direct absorption from the atmosphere, the flowing movement of water, or as a waste or by-product of plant photosynthesis. Everything in nature likes to be balanced. Oxygen diffuses into the water’s surface because there is a higher concentration of oxygen in the atmosphere, approximately 21%, while water only has a very small fraction of 1 %. Where the surface of the water meets the atmosphere, oxygen can slowly transfer into the water.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increase of chaotic changes, known as turbulence, in water flow also allows for greater direct absorption of oxygen from the atmosphere into the water. Factors that affect the rate of turbulence include the weather, water flow, and fetch or the distance water flows over an open area of water. </a:t>
            </a:r>
          </a:p>
          <a:p>
            <a:r>
              <a:rPr lang="en-US" sz="1200" kern="1200" dirty="0">
                <a:solidFill>
                  <a:schemeClr val="tx1"/>
                </a:solidFill>
                <a:effectLst/>
                <a:latin typeface="+mn-lt"/>
                <a:ea typeface="+mn-ea"/>
                <a:cs typeface="+mn-cs"/>
              </a:rPr>
              <a:t>Photosynthesis is the process where plants make their own food. 6CO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+ 6H</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O → C</a:t>
            </a:r>
            <a:r>
              <a:rPr lang="en-US" sz="1200" kern="1200" baseline="-250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H</a:t>
            </a:r>
            <a:r>
              <a:rPr lang="en-US" sz="1200" kern="1200" baseline="-25000" dirty="0">
                <a:solidFill>
                  <a:schemeClr val="tx1"/>
                </a:solidFill>
                <a:effectLst/>
                <a:latin typeface="+mn-lt"/>
                <a:ea typeface="+mn-ea"/>
                <a:cs typeface="+mn-cs"/>
              </a:rPr>
              <a:t>12</a:t>
            </a:r>
            <a:r>
              <a:rPr lang="en-US" sz="1200" kern="1200" dirty="0">
                <a:solidFill>
                  <a:schemeClr val="tx1"/>
                </a:solidFill>
                <a:effectLst/>
                <a:latin typeface="+mn-lt"/>
                <a:ea typeface="+mn-ea"/>
                <a:cs typeface="+mn-cs"/>
              </a:rPr>
              <a:t>O</a:t>
            </a:r>
            <a:r>
              <a:rPr lang="en-US" sz="1200" kern="1200" baseline="-250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 + 6O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is the chemical formula for photosynthesis.  This shows that as plants undergo photosynthesis they produce glucose (C</a:t>
            </a:r>
            <a:r>
              <a:rPr lang="en-US" sz="1200" kern="1200" baseline="-250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H</a:t>
            </a:r>
            <a:r>
              <a:rPr lang="en-US" sz="1200" kern="1200" baseline="-25000" dirty="0">
                <a:solidFill>
                  <a:schemeClr val="tx1"/>
                </a:solidFill>
                <a:effectLst/>
                <a:latin typeface="+mn-lt"/>
                <a:ea typeface="+mn-ea"/>
                <a:cs typeface="+mn-cs"/>
              </a:rPr>
              <a:t>12</a:t>
            </a:r>
            <a:r>
              <a:rPr lang="en-US" sz="1200" kern="1200" dirty="0">
                <a:solidFill>
                  <a:schemeClr val="tx1"/>
                </a:solidFill>
                <a:effectLst/>
                <a:latin typeface="+mn-lt"/>
                <a:ea typeface="+mn-ea"/>
                <a:cs typeface="+mn-cs"/>
              </a:rPr>
              <a:t>O</a:t>
            </a:r>
            <a:r>
              <a:rPr lang="en-US" sz="1200" kern="1200" baseline="-250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 or sugar) needed for them to survive. It also shows that oxygen (6O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is produced. Since this oxygen is not needed by the plants it can be considered a waste product or it can also be considered a by-product being used and absorbed by the water.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Photosynthesis can only occur when light is available. It can only begin when the sun rises and stops when the sun goes down at night.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3E13685-5D58-4AD5-B0FD-EA7BA2F0B6A1}" type="slidenum">
              <a:rPr lang="en-US" smtClean="0"/>
              <a:t>6</a:t>
            </a:fld>
            <a:endParaRPr lang="en-US"/>
          </a:p>
        </p:txBody>
      </p:sp>
    </p:spTree>
    <p:extLst>
      <p:ext uri="{BB962C8B-B14F-4D97-AF65-F5344CB8AC3E}">
        <p14:creationId xmlns:p14="http://schemas.microsoft.com/office/powerpoint/2010/main" val="39072765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F94E7FB-FBE3-4CCD-8466-26DEB12D1E9A}"/>
              </a:ext>
            </a:extLst>
          </p:cNvPr>
          <p:cNvSpPr/>
          <p:nvPr userDrawn="1"/>
        </p:nvSpPr>
        <p:spPr>
          <a:xfrm>
            <a:off x="2576" y="0"/>
            <a:ext cx="12192000" cy="1604356"/>
          </a:xfrm>
          <a:prstGeom prst="rect">
            <a:avLst/>
          </a:prstGeom>
          <a:solidFill>
            <a:srgbClr val="1F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E8E41446-ADDA-4A35-A4F4-3798C7CDB569}"/>
              </a:ext>
            </a:extLst>
          </p:cNvPr>
          <p:cNvSpPr>
            <a:spLocks noGrp="1"/>
          </p:cNvSpPr>
          <p:nvPr>
            <p:ph type="dt" sz="half" idx="10"/>
          </p:nvPr>
        </p:nvSpPr>
        <p:spPr/>
        <p:txBody>
          <a:bodyPr/>
          <a:lstStyle/>
          <a:p>
            <a:fld id="{717C9A7D-6F8D-4DFB-A6B6-43C4797D9C3D}" type="datetimeFigureOut">
              <a:rPr lang="en-US" smtClean="0"/>
              <a:t>12/9/2021</a:t>
            </a:fld>
            <a:endParaRPr lang="en-US"/>
          </a:p>
        </p:txBody>
      </p:sp>
      <p:sp>
        <p:nvSpPr>
          <p:cNvPr id="5" name="Footer Placeholder 4">
            <a:extLst>
              <a:ext uri="{FF2B5EF4-FFF2-40B4-BE49-F238E27FC236}">
                <a16:creationId xmlns:a16="http://schemas.microsoft.com/office/drawing/2014/main" id="{271FA617-4716-4A7D-A255-CF32AEF0CF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31E12F-6E84-4ECD-89AF-E84513C0CAAE}"/>
              </a:ext>
            </a:extLst>
          </p:cNvPr>
          <p:cNvSpPr>
            <a:spLocks noGrp="1"/>
          </p:cNvSpPr>
          <p:nvPr>
            <p:ph type="sldNum" sz="quarter" idx="12"/>
          </p:nvPr>
        </p:nvSpPr>
        <p:spPr/>
        <p:txBody>
          <a:bodyPr/>
          <a:lstStyle/>
          <a:p>
            <a:fld id="{31ADA7F3-EA0F-4615-A977-1B257E059104}" type="slidenum">
              <a:rPr lang="en-US" smtClean="0"/>
              <a:t>‹#›</a:t>
            </a:fld>
            <a:endParaRPr lang="en-US"/>
          </a:p>
        </p:txBody>
      </p:sp>
      <p:pic>
        <p:nvPicPr>
          <p:cNvPr id="32" name="Picture 31">
            <a:extLst>
              <a:ext uri="{FF2B5EF4-FFF2-40B4-BE49-F238E27FC236}">
                <a16:creationId xmlns:a16="http://schemas.microsoft.com/office/drawing/2014/main" id="{14584C52-EAD3-4B33-8672-756419938BE2}"/>
              </a:ext>
            </a:extLst>
          </p:cNvPr>
          <p:cNvPicPr>
            <a:picLocks noChangeAspect="1"/>
          </p:cNvPicPr>
          <p:nvPr userDrawn="1"/>
        </p:nvPicPr>
        <p:blipFill rotWithShape="1">
          <a:blip r:embed="rId2"/>
          <a:srcRect b="5581"/>
          <a:stretch/>
        </p:blipFill>
        <p:spPr>
          <a:xfrm>
            <a:off x="11273146" y="5348677"/>
            <a:ext cx="918854" cy="1494153"/>
          </a:xfrm>
          <a:prstGeom prst="rect">
            <a:avLst/>
          </a:prstGeom>
        </p:spPr>
      </p:pic>
      <p:pic>
        <p:nvPicPr>
          <p:cNvPr id="35" name="Picture 34">
            <a:extLst>
              <a:ext uri="{FF2B5EF4-FFF2-40B4-BE49-F238E27FC236}">
                <a16:creationId xmlns:a16="http://schemas.microsoft.com/office/drawing/2014/main" id="{A59F67AD-F704-4FC2-9693-2520B6A7110B}"/>
              </a:ext>
            </a:extLst>
          </p:cNvPr>
          <p:cNvPicPr>
            <a:picLocks noChangeAspect="1"/>
          </p:cNvPicPr>
          <p:nvPr userDrawn="1"/>
        </p:nvPicPr>
        <p:blipFill rotWithShape="1">
          <a:blip r:embed="rId3"/>
          <a:srcRect b="11371"/>
          <a:stretch/>
        </p:blipFill>
        <p:spPr>
          <a:xfrm>
            <a:off x="1" y="5348678"/>
            <a:ext cx="988828" cy="1509322"/>
          </a:xfrm>
          <a:prstGeom prst="rect">
            <a:avLst/>
          </a:prstGeom>
        </p:spPr>
      </p:pic>
      <p:pic>
        <p:nvPicPr>
          <p:cNvPr id="7" name="Picture 6">
            <a:extLst>
              <a:ext uri="{FF2B5EF4-FFF2-40B4-BE49-F238E27FC236}">
                <a16:creationId xmlns:a16="http://schemas.microsoft.com/office/drawing/2014/main" id="{5ACA4426-9511-4941-917C-090F6137861D}"/>
              </a:ext>
            </a:extLst>
          </p:cNvPr>
          <p:cNvPicPr>
            <a:picLocks noChangeAspect="1"/>
          </p:cNvPicPr>
          <p:nvPr userDrawn="1"/>
        </p:nvPicPr>
        <p:blipFill>
          <a:blip r:embed="rId4"/>
          <a:stretch>
            <a:fillRect/>
          </a:stretch>
        </p:blipFill>
        <p:spPr>
          <a:xfrm>
            <a:off x="4910870" y="136525"/>
            <a:ext cx="6944761" cy="2750846"/>
          </a:xfrm>
          <a:prstGeom prst="rect">
            <a:avLst/>
          </a:prstGeom>
        </p:spPr>
      </p:pic>
      <p:sp>
        <p:nvSpPr>
          <p:cNvPr id="13" name="Title Placeholder 1">
            <a:extLst>
              <a:ext uri="{FF2B5EF4-FFF2-40B4-BE49-F238E27FC236}">
                <a16:creationId xmlns:a16="http://schemas.microsoft.com/office/drawing/2014/main" id="{370C2151-02C2-425E-868C-5BCA263CE5FB}"/>
              </a:ext>
            </a:extLst>
          </p:cNvPr>
          <p:cNvSpPr>
            <a:spLocks noGrp="1"/>
          </p:cNvSpPr>
          <p:nvPr>
            <p:ph type="title"/>
          </p:nvPr>
        </p:nvSpPr>
        <p:spPr>
          <a:xfrm>
            <a:off x="757546" y="3317571"/>
            <a:ext cx="10515600" cy="1325563"/>
          </a:xfrm>
          <a:prstGeom prst="rect">
            <a:avLst/>
          </a:prstGeom>
        </p:spPr>
        <p:txBody>
          <a:bodyPr vert="horz" lIns="91440" tIns="45720" rIns="91440" bIns="45720" rtlCol="0" anchor="ctr">
            <a:normAutofit/>
          </a:bodyPr>
          <a:lstStyle/>
          <a:p>
            <a:r>
              <a:rPr lang="en-US"/>
              <a:t>Click to edit Master title style</a:t>
            </a:r>
          </a:p>
        </p:txBody>
      </p:sp>
      <p:pic>
        <p:nvPicPr>
          <p:cNvPr id="10" name="Picture 9" descr="A map of the world&#10;&#10;Description automatically generated with medium confidence">
            <a:extLst>
              <a:ext uri="{FF2B5EF4-FFF2-40B4-BE49-F238E27FC236}">
                <a16:creationId xmlns:a16="http://schemas.microsoft.com/office/drawing/2014/main" id="{02631F74-C95D-43B9-A36D-EB43DC535BA2}"/>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flipH="1">
            <a:off x="1659301" y="89000"/>
            <a:ext cx="5825247" cy="3167238"/>
          </a:xfrm>
          <a:prstGeom prst="rect">
            <a:avLst/>
          </a:prstGeom>
        </p:spPr>
      </p:pic>
    </p:spTree>
    <p:extLst>
      <p:ext uri="{BB962C8B-B14F-4D97-AF65-F5344CB8AC3E}">
        <p14:creationId xmlns:p14="http://schemas.microsoft.com/office/powerpoint/2010/main" val="1660461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FE5B3-DBDC-46B4-9C05-E2FE42CB89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510D96-EA76-43DC-A8CA-FE839A16CF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26C71D-B761-4781-8EE4-12ECFFAA66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E4B82D-342E-49C0-B461-6D7C9DA1F0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E4B601-7152-442C-9D5C-1616A4D017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02494A-B8B2-42FA-963E-B129771B7B5B}"/>
              </a:ext>
            </a:extLst>
          </p:cNvPr>
          <p:cNvSpPr>
            <a:spLocks noGrp="1"/>
          </p:cNvSpPr>
          <p:nvPr>
            <p:ph type="dt" sz="half" idx="10"/>
          </p:nvPr>
        </p:nvSpPr>
        <p:spPr/>
        <p:txBody>
          <a:bodyPr/>
          <a:lstStyle/>
          <a:p>
            <a:fld id="{717C9A7D-6F8D-4DFB-A6B6-43C4797D9C3D}" type="datetimeFigureOut">
              <a:rPr lang="en-US" smtClean="0"/>
              <a:t>12/9/2021</a:t>
            </a:fld>
            <a:endParaRPr lang="en-US"/>
          </a:p>
        </p:txBody>
      </p:sp>
      <p:sp>
        <p:nvSpPr>
          <p:cNvPr id="8" name="Footer Placeholder 7">
            <a:extLst>
              <a:ext uri="{FF2B5EF4-FFF2-40B4-BE49-F238E27FC236}">
                <a16:creationId xmlns:a16="http://schemas.microsoft.com/office/drawing/2014/main" id="{C3821D97-5B17-43EB-83FC-B8E1D72A9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74EAF1-280E-46FE-B098-5AD78922A1AF}"/>
              </a:ext>
            </a:extLst>
          </p:cNvPr>
          <p:cNvSpPr>
            <a:spLocks noGrp="1"/>
          </p:cNvSpPr>
          <p:nvPr>
            <p:ph type="sldNum" sz="quarter" idx="12"/>
          </p:nvPr>
        </p:nvSpPr>
        <p:spPr/>
        <p:txBody>
          <a:bodyPr/>
          <a:lstStyle/>
          <a:p>
            <a:fld id="{31ADA7F3-EA0F-4615-A977-1B257E059104}" type="slidenum">
              <a:rPr lang="en-US" smtClean="0"/>
              <a:t>‹#›</a:t>
            </a:fld>
            <a:endParaRPr lang="en-US"/>
          </a:p>
        </p:txBody>
      </p:sp>
    </p:spTree>
    <p:extLst>
      <p:ext uri="{BB962C8B-B14F-4D97-AF65-F5344CB8AC3E}">
        <p14:creationId xmlns:p14="http://schemas.microsoft.com/office/powerpoint/2010/main" val="954637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B0B4C-48AF-4DDB-825F-A0CAADE92E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1AD9DD-6D23-4C45-8CFD-AC8FFF8773C6}"/>
              </a:ext>
            </a:extLst>
          </p:cNvPr>
          <p:cNvSpPr>
            <a:spLocks noGrp="1"/>
          </p:cNvSpPr>
          <p:nvPr>
            <p:ph type="dt" sz="half" idx="10"/>
          </p:nvPr>
        </p:nvSpPr>
        <p:spPr/>
        <p:txBody>
          <a:bodyPr/>
          <a:lstStyle/>
          <a:p>
            <a:fld id="{717C9A7D-6F8D-4DFB-A6B6-43C4797D9C3D}" type="datetimeFigureOut">
              <a:rPr lang="en-US" smtClean="0"/>
              <a:t>12/9/2021</a:t>
            </a:fld>
            <a:endParaRPr lang="en-US"/>
          </a:p>
        </p:txBody>
      </p:sp>
      <p:sp>
        <p:nvSpPr>
          <p:cNvPr id="4" name="Footer Placeholder 3">
            <a:extLst>
              <a:ext uri="{FF2B5EF4-FFF2-40B4-BE49-F238E27FC236}">
                <a16:creationId xmlns:a16="http://schemas.microsoft.com/office/drawing/2014/main" id="{D801229B-4463-4962-813D-443D8EBC64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A0B501-3436-486F-922F-8661F52258A0}"/>
              </a:ext>
            </a:extLst>
          </p:cNvPr>
          <p:cNvSpPr>
            <a:spLocks noGrp="1"/>
          </p:cNvSpPr>
          <p:nvPr>
            <p:ph type="sldNum" sz="quarter" idx="12"/>
          </p:nvPr>
        </p:nvSpPr>
        <p:spPr/>
        <p:txBody>
          <a:bodyPr/>
          <a:lstStyle/>
          <a:p>
            <a:fld id="{31ADA7F3-EA0F-4615-A977-1B257E059104}" type="slidenum">
              <a:rPr lang="en-US" smtClean="0"/>
              <a:t>‹#›</a:t>
            </a:fld>
            <a:endParaRPr lang="en-US"/>
          </a:p>
        </p:txBody>
      </p:sp>
    </p:spTree>
    <p:extLst>
      <p:ext uri="{BB962C8B-B14F-4D97-AF65-F5344CB8AC3E}">
        <p14:creationId xmlns:p14="http://schemas.microsoft.com/office/powerpoint/2010/main" val="882414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657518-D005-4FF7-86E8-37FC0D3DBAEF}"/>
              </a:ext>
            </a:extLst>
          </p:cNvPr>
          <p:cNvSpPr>
            <a:spLocks noGrp="1"/>
          </p:cNvSpPr>
          <p:nvPr>
            <p:ph type="dt" sz="half" idx="10"/>
          </p:nvPr>
        </p:nvSpPr>
        <p:spPr/>
        <p:txBody>
          <a:bodyPr/>
          <a:lstStyle/>
          <a:p>
            <a:fld id="{717C9A7D-6F8D-4DFB-A6B6-43C4797D9C3D}" type="datetimeFigureOut">
              <a:rPr lang="en-US" smtClean="0"/>
              <a:t>12/9/2021</a:t>
            </a:fld>
            <a:endParaRPr lang="en-US"/>
          </a:p>
        </p:txBody>
      </p:sp>
      <p:sp>
        <p:nvSpPr>
          <p:cNvPr id="3" name="Footer Placeholder 2">
            <a:extLst>
              <a:ext uri="{FF2B5EF4-FFF2-40B4-BE49-F238E27FC236}">
                <a16:creationId xmlns:a16="http://schemas.microsoft.com/office/drawing/2014/main" id="{B56D3008-26BC-43AD-96AD-46081433D1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B3E6B4-D11F-4B69-80D6-22476073C71E}"/>
              </a:ext>
            </a:extLst>
          </p:cNvPr>
          <p:cNvSpPr>
            <a:spLocks noGrp="1"/>
          </p:cNvSpPr>
          <p:nvPr>
            <p:ph type="sldNum" sz="quarter" idx="12"/>
          </p:nvPr>
        </p:nvSpPr>
        <p:spPr/>
        <p:txBody>
          <a:bodyPr/>
          <a:lstStyle/>
          <a:p>
            <a:fld id="{31ADA7F3-EA0F-4615-A977-1B257E059104}" type="slidenum">
              <a:rPr lang="en-US" smtClean="0"/>
              <a:t>‹#›</a:t>
            </a:fld>
            <a:endParaRPr lang="en-US"/>
          </a:p>
        </p:txBody>
      </p:sp>
    </p:spTree>
    <p:extLst>
      <p:ext uri="{BB962C8B-B14F-4D97-AF65-F5344CB8AC3E}">
        <p14:creationId xmlns:p14="http://schemas.microsoft.com/office/powerpoint/2010/main" val="971590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31674-CA69-4A86-8764-05AEE83244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D702A2-FFEC-4940-BA32-AD2FFCD388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C03F28-D527-49FD-8559-6C0665B7F6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00104B-2B63-46CB-A629-B90C018CF784}"/>
              </a:ext>
            </a:extLst>
          </p:cNvPr>
          <p:cNvSpPr>
            <a:spLocks noGrp="1"/>
          </p:cNvSpPr>
          <p:nvPr>
            <p:ph type="dt" sz="half" idx="10"/>
          </p:nvPr>
        </p:nvSpPr>
        <p:spPr/>
        <p:txBody>
          <a:bodyPr/>
          <a:lstStyle/>
          <a:p>
            <a:fld id="{717C9A7D-6F8D-4DFB-A6B6-43C4797D9C3D}" type="datetimeFigureOut">
              <a:rPr lang="en-US" smtClean="0"/>
              <a:t>12/9/2021</a:t>
            </a:fld>
            <a:endParaRPr lang="en-US"/>
          </a:p>
        </p:txBody>
      </p:sp>
      <p:sp>
        <p:nvSpPr>
          <p:cNvPr id="6" name="Footer Placeholder 5">
            <a:extLst>
              <a:ext uri="{FF2B5EF4-FFF2-40B4-BE49-F238E27FC236}">
                <a16:creationId xmlns:a16="http://schemas.microsoft.com/office/drawing/2014/main" id="{6757E66E-F900-4BD0-9E4D-1FA0ACEF77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67A68F-0260-4A83-9BAA-B57FBFF573F4}"/>
              </a:ext>
            </a:extLst>
          </p:cNvPr>
          <p:cNvSpPr>
            <a:spLocks noGrp="1"/>
          </p:cNvSpPr>
          <p:nvPr>
            <p:ph type="sldNum" sz="quarter" idx="12"/>
          </p:nvPr>
        </p:nvSpPr>
        <p:spPr/>
        <p:txBody>
          <a:bodyPr/>
          <a:lstStyle/>
          <a:p>
            <a:fld id="{31ADA7F3-EA0F-4615-A977-1B257E059104}" type="slidenum">
              <a:rPr lang="en-US" smtClean="0"/>
              <a:t>‹#›</a:t>
            </a:fld>
            <a:endParaRPr lang="en-US"/>
          </a:p>
        </p:txBody>
      </p:sp>
    </p:spTree>
    <p:extLst>
      <p:ext uri="{BB962C8B-B14F-4D97-AF65-F5344CB8AC3E}">
        <p14:creationId xmlns:p14="http://schemas.microsoft.com/office/powerpoint/2010/main" val="407950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2686C-1052-4724-A9D4-CDB2E5C983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270C45-B537-442D-8A97-9590805217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B130DE-A3D3-437C-8CB5-2E86901C9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6796D0-7B44-4746-BD5C-B861F441DFEF}"/>
              </a:ext>
            </a:extLst>
          </p:cNvPr>
          <p:cNvSpPr>
            <a:spLocks noGrp="1"/>
          </p:cNvSpPr>
          <p:nvPr>
            <p:ph type="dt" sz="half" idx="10"/>
          </p:nvPr>
        </p:nvSpPr>
        <p:spPr/>
        <p:txBody>
          <a:bodyPr/>
          <a:lstStyle/>
          <a:p>
            <a:fld id="{717C9A7D-6F8D-4DFB-A6B6-43C4797D9C3D}" type="datetimeFigureOut">
              <a:rPr lang="en-US" smtClean="0"/>
              <a:t>12/9/2021</a:t>
            </a:fld>
            <a:endParaRPr lang="en-US"/>
          </a:p>
        </p:txBody>
      </p:sp>
      <p:sp>
        <p:nvSpPr>
          <p:cNvPr id="6" name="Footer Placeholder 5">
            <a:extLst>
              <a:ext uri="{FF2B5EF4-FFF2-40B4-BE49-F238E27FC236}">
                <a16:creationId xmlns:a16="http://schemas.microsoft.com/office/drawing/2014/main" id="{1101747A-98DA-451B-B45B-18616333B3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99C218-0932-4430-888A-86DAB44BE392}"/>
              </a:ext>
            </a:extLst>
          </p:cNvPr>
          <p:cNvSpPr>
            <a:spLocks noGrp="1"/>
          </p:cNvSpPr>
          <p:nvPr>
            <p:ph type="sldNum" sz="quarter" idx="12"/>
          </p:nvPr>
        </p:nvSpPr>
        <p:spPr/>
        <p:txBody>
          <a:bodyPr/>
          <a:lstStyle/>
          <a:p>
            <a:fld id="{31ADA7F3-EA0F-4615-A977-1B257E059104}" type="slidenum">
              <a:rPr lang="en-US" smtClean="0"/>
              <a:t>‹#›</a:t>
            </a:fld>
            <a:endParaRPr lang="en-US"/>
          </a:p>
        </p:txBody>
      </p:sp>
    </p:spTree>
    <p:extLst>
      <p:ext uri="{BB962C8B-B14F-4D97-AF65-F5344CB8AC3E}">
        <p14:creationId xmlns:p14="http://schemas.microsoft.com/office/powerpoint/2010/main" val="756661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0FD63-113A-4813-95C1-4CFE01D1D9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A2CEED-589E-4967-A163-CAA10D6C07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022742-5646-40C8-A1BE-2A531ECA4F16}"/>
              </a:ext>
            </a:extLst>
          </p:cNvPr>
          <p:cNvSpPr>
            <a:spLocks noGrp="1"/>
          </p:cNvSpPr>
          <p:nvPr>
            <p:ph type="dt" sz="half" idx="10"/>
          </p:nvPr>
        </p:nvSpPr>
        <p:spPr/>
        <p:txBody>
          <a:bodyPr/>
          <a:lstStyle/>
          <a:p>
            <a:fld id="{717C9A7D-6F8D-4DFB-A6B6-43C4797D9C3D}" type="datetimeFigureOut">
              <a:rPr lang="en-US" smtClean="0"/>
              <a:t>12/9/2021</a:t>
            </a:fld>
            <a:endParaRPr lang="en-US"/>
          </a:p>
        </p:txBody>
      </p:sp>
      <p:sp>
        <p:nvSpPr>
          <p:cNvPr id="5" name="Footer Placeholder 4">
            <a:extLst>
              <a:ext uri="{FF2B5EF4-FFF2-40B4-BE49-F238E27FC236}">
                <a16:creationId xmlns:a16="http://schemas.microsoft.com/office/drawing/2014/main" id="{7AA5B73C-113E-4989-A846-7F86BE2841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8645E0-FE6E-4C39-B53C-8E4AA1014E43}"/>
              </a:ext>
            </a:extLst>
          </p:cNvPr>
          <p:cNvSpPr>
            <a:spLocks noGrp="1"/>
          </p:cNvSpPr>
          <p:nvPr>
            <p:ph type="sldNum" sz="quarter" idx="12"/>
          </p:nvPr>
        </p:nvSpPr>
        <p:spPr/>
        <p:txBody>
          <a:bodyPr/>
          <a:lstStyle/>
          <a:p>
            <a:fld id="{31ADA7F3-EA0F-4615-A977-1B257E059104}" type="slidenum">
              <a:rPr lang="en-US" smtClean="0"/>
              <a:t>‹#›</a:t>
            </a:fld>
            <a:endParaRPr lang="en-US"/>
          </a:p>
        </p:txBody>
      </p:sp>
    </p:spTree>
    <p:extLst>
      <p:ext uri="{BB962C8B-B14F-4D97-AF65-F5344CB8AC3E}">
        <p14:creationId xmlns:p14="http://schemas.microsoft.com/office/powerpoint/2010/main" val="3489338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2BD3C3-F640-481B-A2B6-812B1D71BA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791F42-587B-4517-AB46-B22CF9B470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3F261-7570-482B-8101-51F9363A80A0}"/>
              </a:ext>
            </a:extLst>
          </p:cNvPr>
          <p:cNvSpPr>
            <a:spLocks noGrp="1"/>
          </p:cNvSpPr>
          <p:nvPr>
            <p:ph type="dt" sz="half" idx="10"/>
          </p:nvPr>
        </p:nvSpPr>
        <p:spPr/>
        <p:txBody>
          <a:bodyPr/>
          <a:lstStyle/>
          <a:p>
            <a:fld id="{717C9A7D-6F8D-4DFB-A6B6-43C4797D9C3D}" type="datetimeFigureOut">
              <a:rPr lang="en-US" smtClean="0"/>
              <a:t>12/9/2021</a:t>
            </a:fld>
            <a:endParaRPr lang="en-US"/>
          </a:p>
        </p:txBody>
      </p:sp>
      <p:sp>
        <p:nvSpPr>
          <p:cNvPr id="5" name="Footer Placeholder 4">
            <a:extLst>
              <a:ext uri="{FF2B5EF4-FFF2-40B4-BE49-F238E27FC236}">
                <a16:creationId xmlns:a16="http://schemas.microsoft.com/office/drawing/2014/main" id="{B905859C-11D2-4DD4-A7C6-EB3B37731A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BDA22B-0F95-47D5-B2A5-10D38C6A5EE3}"/>
              </a:ext>
            </a:extLst>
          </p:cNvPr>
          <p:cNvSpPr>
            <a:spLocks noGrp="1"/>
          </p:cNvSpPr>
          <p:nvPr>
            <p:ph type="sldNum" sz="quarter" idx="12"/>
          </p:nvPr>
        </p:nvSpPr>
        <p:spPr/>
        <p:txBody>
          <a:bodyPr/>
          <a:lstStyle/>
          <a:p>
            <a:fld id="{31ADA7F3-EA0F-4615-A977-1B257E059104}" type="slidenum">
              <a:rPr lang="en-US" smtClean="0"/>
              <a:t>‹#›</a:t>
            </a:fld>
            <a:endParaRPr lang="en-US"/>
          </a:p>
        </p:txBody>
      </p:sp>
    </p:spTree>
    <p:extLst>
      <p:ext uri="{BB962C8B-B14F-4D97-AF65-F5344CB8AC3E}">
        <p14:creationId xmlns:p14="http://schemas.microsoft.com/office/powerpoint/2010/main" val="991320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D064E2-7BAB-4EA2-BCA0-7D6DD677CA79}"/>
              </a:ext>
            </a:extLst>
          </p:cNvPr>
          <p:cNvSpPr>
            <a:spLocks noGrp="1"/>
          </p:cNvSpPr>
          <p:nvPr>
            <p:ph type="dt" sz="half" idx="10"/>
          </p:nvPr>
        </p:nvSpPr>
        <p:spPr/>
        <p:txBody>
          <a:bodyPr/>
          <a:lstStyle/>
          <a:p>
            <a:fld id="{717C9A7D-6F8D-4DFB-A6B6-43C4797D9C3D}" type="datetimeFigureOut">
              <a:rPr lang="en-US" smtClean="0"/>
              <a:t>12/9/2021</a:t>
            </a:fld>
            <a:endParaRPr lang="en-US"/>
          </a:p>
        </p:txBody>
      </p:sp>
      <p:sp>
        <p:nvSpPr>
          <p:cNvPr id="5" name="Footer Placeholder 4">
            <a:extLst>
              <a:ext uri="{FF2B5EF4-FFF2-40B4-BE49-F238E27FC236}">
                <a16:creationId xmlns:a16="http://schemas.microsoft.com/office/drawing/2014/main" id="{5524530E-180C-4B7F-BAF5-DCFA45F6B0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1AEF8-588B-4314-8EAB-36B92D4A1A4C}"/>
              </a:ext>
            </a:extLst>
          </p:cNvPr>
          <p:cNvSpPr>
            <a:spLocks noGrp="1"/>
          </p:cNvSpPr>
          <p:nvPr>
            <p:ph type="sldNum" sz="quarter" idx="12"/>
          </p:nvPr>
        </p:nvSpPr>
        <p:spPr/>
        <p:txBody>
          <a:bodyPr/>
          <a:lstStyle/>
          <a:p>
            <a:fld id="{31ADA7F3-EA0F-4615-A977-1B257E059104}" type="slidenum">
              <a:rPr lang="en-US" smtClean="0"/>
              <a:t>‹#›</a:t>
            </a:fld>
            <a:endParaRPr lang="en-US"/>
          </a:p>
        </p:txBody>
      </p:sp>
      <p:sp>
        <p:nvSpPr>
          <p:cNvPr id="10" name="Rectangle 9">
            <a:extLst>
              <a:ext uri="{FF2B5EF4-FFF2-40B4-BE49-F238E27FC236}">
                <a16:creationId xmlns:a16="http://schemas.microsoft.com/office/drawing/2014/main" id="{8531A83A-FA15-4F12-9356-234D09F6DB13}"/>
              </a:ext>
            </a:extLst>
          </p:cNvPr>
          <p:cNvSpPr/>
          <p:nvPr userDrawn="1"/>
        </p:nvSpPr>
        <p:spPr>
          <a:xfrm>
            <a:off x="-157942" y="-83126"/>
            <a:ext cx="12535593" cy="324196"/>
          </a:xfrm>
          <a:prstGeom prst="rect">
            <a:avLst/>
          </a:prstGeom>
          <a:solidFill>
            <a:srgbClr val="1F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E5EFE4D3-FBBE-400D-B9A6-BD2106089DBF}"/>
              </a:ext>
            </a:extLst>
          </p:cNvPr>
          <p:cNvPicPr>
            <a:picLocks noChangeAspect="1"/>
          </p:cNvPicPr>
          <p:nvPr userDrawn="1"/>
        </p:nvPicPr>
        <p:blipFill rotWithShape="1">
          <a:blip r:embed="rId2"/>
          <a:srcRect b="13484"/>
          <a:stretch/>
        </p:blipFill>
        <p:spPr>
          <a:xfrm>
            <a:off x="10474035" y="5918301"/>
            <a:ext cx="1622875" cy="952303"/>
          </a:xfrm>
          <a:prstGeom prst="rect">
            <a:avLst/>
          </a:prstGeom>
        </p:spPr>
      </p:pic>
      <p:sp>
        <p:nvSpPr>
          <p:cNvPr id="11" name="Text Placeholder 2">
            <a:extLst>
              <a:ext uri="{FF2B5EF4-FFF2-40B4-BE49-F238E27FC236}">
                <a16:creationId xmlns:a16="http://schemas.microsoft.com/office/drawing/2014/main" id="{715D4697-AE4F-4E6C-8513-010C4D774371}"/>
              </a:ext>
            </a:extLst>
          </p:cNvPr>
          <p:cNvSpPr>
            <a:spLocks noGrp="1"/>
          </p:cNvSpPr>
          <p:nvPr>
            <p:ph type="body" idx="1"/>
          </p:nvPr>
        </p:nvSpPr>
        <p:spPr>
          <a:xfrm>
            <a:off x="831850" y="2128342"/>
            <a:ext cx="10515600" cy="396130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Title 1">
            <a:extLst>
              <a:ext uri="{FF2B5EF4-FFF2-40B4-BE49-F238E27FC236}">
                <a16:creationId xmlns:a16="http://schemas.microsoft.com/office/drawing/2014/main" id="{174B3C72-72A9-41BC-99E5-8DDDAC12F787}"/>
              </a:ext>
            </a:extLst>
          </p:cNvPr>
          <p:cNvSpPr>
            <a:spLocks noGrp="1"/>
          </p:cNvSpPr>
          <p:nvPr>
            <p:ph type="title"/>
          </p:nvPr>
        </p:nvSpPr>
        <p:spPr>
          <a:xfrm>
            <a:off x="838200" y="1054517"/>
            <a:ext cx="10515600" cy="958647"/>
          </a:xfrm>
        </p:spPr>
        <p:txBody>
          <a:bodyPr anchor="b"/>
          <a:lstStyle>
            <a:lvl1pPr>
              <a:defRPr sz="6000"/>
            </a:lvl1pPr>
          </a:lstStyle>
          <a:p>
            <a:r>
              <a:rPr lang="en-US" dirty="0"/>
              <a:t>Click to edit Master title style</a:t>
            </a:r>
          </a:p>
        </p:txBody>
      </p:sp>
      <p:pic>
        <p:nvPicPr>
          <p:cNvPr id="13" name="Picture 12">
            <a:extLst>
              <a:ext uri="{FF2B5EF4-FFF2-40B4-BE49-F238E27FC236}">
                <a16:creationId xmlns:a16="http://schemas.microsoft.com/office/drawing/2014/main" id="{9FDA1559-4543-441A-A66F-E1B7DDA4AF18}"/>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9276080" y="5627296"/>
            <a:ext cx="2915920" cy="1155065"/>
          </a:xfrm>
          <a:prstGeom prst="rect">
            <a:avLst/>
          </a:prstGeom>
        </p:spPr>
      </p:pic>
      <p:pic>
        <p:nvPicPr>
          <p:cNvPr id="15" name="Picture 14" descr="A picture containing text, silhouette&#10;&#10;Description automatically generated">
            <a:extLst>
              <a:ext uri="{FF2B5EF4-FFF2-40B4-BE49-F238E27FC236}">
                <a16:creationId xmlns:a16="http://schemas.microsoft.com/office/drawing/2014/main" id="{95AB8B6E-B99F-4413-91ED-080D65002D9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730059" y="5674488"/>
            <a:ext cx="1868624" cy="803174"/>
          </a:xfrm>
          <a:prstGeom prst="rect">
            <a:avLst/>
          </a:prstGeom>
        </p:spPr>
      </p:pic>
    </p:spTree>
    <p:extLst>
      <p:ext uri="{BB962C8B-B14F-4D97-AF65-F5344CB8AC3E}">
        <p14:creationId xmlns:p14="http://schemas.microsoft.com/office/powerpoint/2010/main" val="3085144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D064E2-7BAB-4EA2-BCA0-7D6DD677CA79}"/>
              </a:ext>
            </a:extLst>
          </p:cNvPr>
          <p:cNvSpPr>
            <a:spLocks noGrp="1"/>
          </p:cNvSpPr>
          <p:nvPr>
            <p:ph type="dt" sz="half" idx="10"/>
          </p:nvPr>
        </p:nvSpPr>
        <p:spPr/>
        <p:txBody>
          <a:bodyPr/>
          <a:lstStyle/>
          <a:p>
            <a:fld id="{717C9A7D-6F8D-4DFB-A6B6-43C4797D9C3D}" type="datetimeFigureOut">
              <a:rPr lang="en-US" smtClean="0"/>
              <a:t>12/9/2021</a:t>
            </a:fld>
            <a:endParaRPr lang="en-US"/>
          </a:p>
        </p:txBody>
      </p:sp>
      <p:sp>
        <p:nvSpPr>
          <p:cNvPr id="5" name="Footer Placeholder 4">
            <a:extLst>
              <a:ext uri="{FF2B5EF4-FFF2-40B4-BE49-F238E27FC236}">
                <a16:creationId xmlns:a16="http://schemas.microsoft.com/office/drawing/2014/main" id="{5524530E-180C-4B7F-BAF5-DCFA45F6B0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1AEF8-588B-4314-8EAB-36B92D4A1A4C}"/>
              </a:ext>
            </a:extLst>
          </p:cNvPr>
          <p:cNvSpPr>
            <a:spLocks noGrp="1"/>
          </p:cNvSpPr>
          <p:nvPr>
            <p:ph type="sldNum" sz="quarter" idx="12"/>
          </p:nvPr>
        </p:nvSpPr>
        <p:spPr/>
        <p:txBody>
          <a:bodyPr/>
          <a:lstStyle/>
          <a:p>
            <a:fld id="{31ADA7F3-EA0F-4615-A977-1B257E059104}" type="slidenum">
              <a:rPr lang="en-US" smtClean="0"/>
              <a:t>‹#›</a:t>
            </a:fld>
            <a:endParaRPr lang="en-US"/>
          </a:p>
        </p:txBody>
      </p:sp>
      <p:sp>
        <p:nvSpPr>
          <p:cNvPr id="10" name="Rectangle 9">
            <a:extLst>
              <a:ext uri="{FF2B5EF4-FFF2-40B4-BE49-F238E27FC236}">
                <a16:creationId xmlns:a16="http://schemas.microsoft.com/office/drawing/2014/main" id="{8531A83A-FA15-4F12-9356-234D09F6DB13}"/>
              </a:ext>
            </a:extLst>
          </p:cNvPr>
          <p:cNvSpPr/>
          <p:nvPr userDrawn="1"/>
        </p:nvSpPr>
        <p:spPr>
          <a:xfrm>
            <a:off x="-157942" y="-83126"/>
            <a:ext cx="12535593" cy="324196"/>
          </a:xfrm>
          <a:prstGeom prst="rect">
            <a:avLst/>
          </a:prstGeom>
          <a:solidFill>
            <a:srgbClr val="1F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E5EFE4D3-FBBE-400D-B9A6-BD2106089DBF}"/>
              </a:ext>
            </a:extLst>
          </p:cNvPr>
          <p:cNvPicPr>
            <a:picLocks noChangeAspect="1"/>
          </p:cNvPicPr>
          <p:nvPr userDrawn="1"/>
        </p:nvPicPr>
        <p:blipFill rotWithShape="1">
          <a:blip r:embed="rId2"/>
          <a:srcRect b="13484"/>
          <a:stretch/>
        </p:blipFill>
        <p:spPr>
          <a:xfrm>
            <a:off x="10474035" y="5918301"/>
            <a:ext cx="1622875" cy="952303"/>
          </a:xfrm>
          <a:prstGeom prst="rect">
            <a:avLst/>
          </a:prstGeom>
        </p:spPr>
      </p:pic>
      <p:sp>
        <p:nvSpPr>
          <p:cNvPr id="11" name="Text Placeholder 2">
            <a:extLst>
              <a:ext uri="{FF2B5EF4-FFF2-40B4-BE49-F238E27FC236}">
                <a16:creationId xmlns:a16="http://schemas.microsoft.com/office/drawing/2014/main" id="{715D4697-AE4F-4E6C-8513-010C4D774371}"/>
              </a:ext>
            </a:extLst>
          </p:cNvPr>
          <p:cNvSpPr>
            <a:spLocks noGrp="1"/>
          </p:cNvSpPr>
          <p:nvPr>
            <p:ph type="body" idx="1"/>
          </p:nvPr>
        </p:nvSpPr>
        <p:spPr>
          <a:xfrm>
            <a:off x="831850" y="2128342"/>
            <a:ext cx="10515600" cy="396130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Title 1">
            <a:extLst>
              <a:ext uri="{FF2B5EF4-FFF2-40B4-BE49-F238E27FC236}">
                <a16:creationId xmlns:a16="http://schemas.microsoft.com/office/drawing/2014/main" id="{174B3C72-72A9-41BC-99E5-8DDDAC12F787}"/>
              </a:ext>
            </a:extLst>
          </p:cNvPr>
          <p:cNvSpPr>
            <a:spLocks noGrp="1"/>
          </p:cNvSpPr>
          <p:nvPr>
            <p:ph type="title"/>
          </p:nvPr>
        </p:nvSpPr>
        <p:spPr>
          <a:xfrm>
            <a:off x="838200" y="1054517"/>
            <a:ext cx="10515600" cy="958647"/>
          </a:xfrm>
        </p:spPr>
        <p:txBody>
          <a:bodyPr anchor="b"/>
          <a:lstStyle>
            <a:lvl1pPr>
              <a:defRPr sz="6000"/>
            </a:lvl1pPr>
          </a:lstStyle>
          <a:p>
            <a:r>
              <a:rPr lang="en-US" dirty="0"/>
              <a:t>Click to edit Master title style</a:t>
            </a:r>
          </a:p>
        </p:txBody>
      </p:sp>
      <p:pic>
        <p:nvPicPr>
          <p:cNvPr id="13" name="Picture 12">
            <a:extLst>
              <a:ext uri="{FF2B5EF4-FFF2-40B4-BE49-F238E27FC236}">
                <a16:creationId xmlns:a16="http://schemas.microsoft.com/office/drawing/2014/main" id="{9FDA1559-4543-441A-A66F-E1B7DDA4AF18}"/>
              </a:ext>
            </a:extLst>
          </p:cNvPr>
          <p:cNvPicPr/>
          <p:nvPr userDrawn="1"/>
        </p:nvPicPr>
        <p:blipFill>
          <a:blip r:embed="rId3">
            <a:extLst>
              <a:ext uri="{28A0092B-C50C-407E-A947-70E740481C1C}">
                <a14:useLocalDpi xmlns:a14="http://schemas.microsoft.com/office/drawing/2010/main" val="0"/>
              </a:ext>
            </a:extLst>
          </a:blip>
          <a:stretch>
            <a:fillRect/>
          </a:stretch>
        </p:blipFill>
        <p:spPr>
          <a:xfrm flipH="1">
            <a:off x="9412079" y="5673066"/>
            <a:ext cx="2684831" cy="1063525"/>
          </a:xfrm>
          <a:prstGeom prst="rect">
            <a:avLst/>
          </a:prstGeom>
        </p:spPr>
      </p:pic>
      <p:pic>
        <p:nvPicPr>
          <p:cNvPr id="14" name="Picture 13" descr="A map of the world&#10;&#10;Description automatically generated with low confidence">
            <a:extLst>
              <a:ext uri="{FF2B5EF4-FFF2-40B4-BE49-F238E27FC236}">
                <a16:creationId xmlns:a16="http://schemas.microsoft.com/office/drawing/2014/main" id="{9C0AF5C8-FF31-4569-B801-165CA705B0DD}"/>
              </a:ext>
            </a:extLst>
          </p:cNvPr>
          <p:cNvPicPr/>
          <p:nvPr userDrawn="1"/>
        </p:nvPicPr>
        <p:blipFill>
          <a:blip r:embed="rId4" cstate="hqprint">
            <a:extLst>
              <a:ext uri="{28A0092B-C50C-407E-A947-70E740481C1C}">
                <a14:useLocalDpi xmlns:a14="http://schemas.microsoft.com/office/drawing/2010/main" val="0"/>
              </a:ext>
            </a:extLst>
          </a:blip>
          <a:stretch>
            <a:fillRect/>
          </a:stretch>
        </p:blipFill>
        <p:spPr>
          <a:xfrm flipH="1">
            <a:off x="8611532" y="6119891"/>
            <a:ext cx="1380896" cy="750049"/>
          </a:xfrm>
          <a:prstGeom prst="rect">
            <a:avLst/>
          </a:prstGeom>
        </p:spPr>
      </p:pic>
    </p:spTree>
    <p:extLst>
      <p:ext uri="{BB962C8B-B14F-4D97-AF65-F5344CB8AC3E}">
        <p14:creationId xmlns:p14="http://schemas.microsoft.com/office/powerpoint/2010/main" val="3666159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D064E2-7BAB-4EA2-BCA0-7D6DD677CA79}"/>
              </a:ext>
            </a:extLst>
          </p:cNvPr>
          <p:cNvSpPr>
            <a:spLocks noGrp="1"/>
          </p:cNvSpPr>
          <p:nvPr>
            <p:ph type="dt" sz="half" idx="10"/>
          </p:nvPr>
        </p:nvSpPr>
        <p:spPr/>
        <p:txBody>
          <a:bodyPr/>
          <a:lstStyle/>
          <a:p>
            <a:fld id="{717C9A7D-6F8D-4DFB-A6B6-43C4797D9C3D}" type="datetimeFigureOut">
              <a:rPr lang="en-US" smtClean="0"/>
              <a:t>12/9/2021</a:t>
            </a:fld>
            <a:endParaRPr lang="en-US"/>
          </a:p>
        </p:txBody>
      </p:sp>
      <p:sp>
        <p:nvSpPr>
          <p:cNvPr id="5" name="Footer Placeholder 4">
            <a:extLst>
              <a:ext uri="{FF2B5EF4-FFF2-40B4-BE49-F238E27FC236}">
                <a16:creationId xmlns:a16="http://schemas.microsoft.com/office/drawing/2014/main" id="{5524530E-180C-4B7F-BAF5-DCFA45F6B0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1AEF8-588B-4314-8EAB-36B92D4A1A4C}"/>
              </a:ext>
            </a:extLst>
          </p:cNvPr>
          <p:cNvSpPr>
            <a:spLocks noGrp="1"/>
          </p:cNvSpPr>
          <p:nvPr>
            <p:ph type="sldNum" sz="quarter" idx="12"/>
          </p:nvPr>
        </p:nvSpPr>
        <p:spPr/>
        <p:txBody>
          <a:bodyPr/>
          <a:lstStyle/>
          <a:p>
            <a:fld id="{31ADA7F3-EA0F-4615-A977-1B257E059104}" type="slidenum">
              <a:rPr lang="en-US" smtClean="0"/>
              <a:t>‹#›</a:t>
            </a:fld>
            <a:endParaRPr lang="en-US"/>
          </a:p>
        </p:txBody>
      </p:sp>
      <p:sp>
        <p:nvSpPr>
          <p:cNvPr id="10" name="Rectangle 9">
            <a:extLst>
              <a:ext uri="{FF2B5EF4-FFF2-40B4-BE49-F238E27FC236}">
                <a16:creationId xmlns:a16="http://schemas.microsoft.com/office/drawing/2014/main" id="{8531A83A-FA15-4F12-9356-234D09F6DB13}"/>
              </a:ext>
            </a:extLst>
          </p:cNvPr>
          <p:cNvSpPr/>
          <p:nvPr userDrawn="1"/>
        </p:nvSpPr>
        <p:spPr>
          <a:xfrm>
            <a:off x="-157942" y="-83126"/>
            <a:ext cx="12535593" cy="324196"/>
          </a:xfrm>
          <a:prstGeom prst="rect">
            <a:avLst/>
          </a:prstGeom>
          <a:solidFill>
            <a:srgbClr val="1F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E5EFE4D3-FBBE-400D-B9A6-BD2106089DBF}"/>
              </a:ext>
            </a:extLst>
          </p:cNvPr>
          <p:cNvPicPr>
            <a:picLocks noChangeAspect="1"/>
          </p:cNvPicPr>
          <p:nvPr userDrawn="1"/>
        </p:nvPicPr>
        <p:blipFill rotWithShape="1">
          <a:blip r:embed="rId2"/>
          <a:srcRect b="13484"/>
          <a:stretch/>
        </p:blipFill>
        <p:spPr>
          <a:xfrm>
            <a:off x="10474035" y="5918301"/>
            <a:ext cx="1622875" cy="952303"/>
          </a:xfrm>
          <a:prstGeom prst="rect">
            <a:avLst/>
          </a:prstGeom>
        </p:spPr>
      </p:pic>
      <p:sp>
        <p:nvSpPr>
          <p:cNvPr id="11" name="Text Placeholder 2">
            <a:extLst>
              <a:ext uri="{FF2B5EF4-FFF2-40B4-BE49-F238E27FC236}">
                <a16:creationId xmlns:a16="http://schemas.microsoft.com/office/drawing/2014/main" id="{715D4697-AE4F-4E6C-8513-010C4D774371}"/>
              </a:ext>
            </a:extLst>
          </p:cNvPr>
          <p:cNvSpPr>
            <a:spLocks noGrp="1"/>
          </p:cNvSpPr>
          <p:nvPr>
            <p:ph type="body" idx="1"/>
          </p:nvPr>
        </p:nvSpPr>
        <p:spPr>
          <a:xfrm>
            <a:off x="831850" y="2128342"/>
            <a:ext cx="10515600" cy="396130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Title 1">
            <a:extLst>
              <a:ext uri="{FF2B5EF4-FFF2-40B4-BE49-F238E27FC236}">
                <a16:creationId xmlns:a16="http://schemas.microsoft.com/office/drawing/2014/main" id="{174B3C72-72A9-41BC-99E5-8DDDAC12F787}"/>
              </a:ext>
            </a:extLst>
          </p:cNvPr>
          <p:cNvSpPr>
            <a:spLocks noGrp="1"/>
          </p:cNvSpPr>
          <p:nvPr>
            <p:ph type="title"/>
          </p:nvPr>
        </p:nvSpPr>
        <p:spPr>
          <a:xfrm>
            <a:off x="838200" y="1054517"/>
            <a:ext cx="10515600" cy="958647"/>
          </a:xfrm>
        </p:spPr>
        <p:txBody>
          <a:bodyPr anchor="b"/>
          <a:lstStyle>
            <a:lvl1pPr>
              <a:defRPr sz="6000"/>
            </a:lvl1pPr>
          </a:lstStyle>
          <a:p>
            <a:r>
              <a:rPr lang="en-US" dirty="0"/>
              <a:t>Click to edit Master title style</a:t>
            </a:r>
          </a:p>
        </p:txBody>
      </p:sp>
      <p:pic>
        <p:nvPicPr>
          <p:cNvPr id="13" name="Picture 12">
            <a:extLst>
              <a:ext uri="{FF2B5EF4-FFF2-40B4-BE49-F238E27FC236}">
                <a16:creationId xmlns:a16="http://schemas.microsoft.com/office/drawing/2014/main" id="{9FDA1559-4543-441A-A66F-E1B7DDA4AF18}"/>
              </a:ext>
            </a:extLst>
          </p:cNvPr>
          <p:cNvPicPr/>
          <p:nvPr userDrawn="1"/>
        </p:nvPicPr>
        <p:blipFill>
          <a:blip r:embed="rId3">
            <a:extLst>
              <a:ext uri="{28A0092B-C50C-407E-A947-70E740481C1C}">
                <a14:useLocalDpi xmlns:a14="http://schemas.microsoft.com/office/drawing/2010/main" val="0"/>
              </a:ext>
            </a:extLst>
          </a:blip>
          <a:stretch>
            <a:fillRect/>
          </a:stretch>
        </p:blipFill>
        <p:spPr>
          <a:xfrm flipH="1">
            <a:off x="10705123" y="-158137"/>
            <a:ext cx="2684831" cy="1063525"/>
          </a:xfrm>
          <a:prstGeom prst="rect">
            <a:avLst/>
          </a:prstGeom>
        </p:spPr>
      </p:pic>
      <p:pic>
        <p:nvPicPr>
          <p:cNvPr id="14" name="Picture 13" descr="A map of the world&#10;&#10;Description automatically generated with low confidence">
            <a:extLst>
              <a:ext uri="{FF2B5EF4-FFF2-40B4-BE49-F238E27FC236}">
                <a16:creationId xmlns:a16="http://schemas.microsoft.com/office/drawing/2014/main" id="{9C0AF5C8-FF31-4569-B801-165CA705B0DD}"/>
              </a:ext>
            </a:extLst>
          </p:cNvPr>
          <p:cNvPicPr/>
          <p:nvPr userDrawn="1"/>
        </p:nvPicPr>
        <p:blipFill>
          <a:blip r:embed="rId4" cstate="hqprint">
            <a:extLst>
              <a:ext uri="{28A0092B-C50C-407E-A947-70E740481C1C}">
                <a14:useLocalDpi xmlns:a14="http://schemas.microsoft.com/office/drawing/2010/main" val="0"/>
              </a:ext>
            </a:extLst>
          </a:blip>
          <a:stretch>
            <a:fillRect/>
          </a:stretch>
        </p:blipFill>
        <p:spPr>
          <a:xfrm flipH="1">
            <a:off x="9904576" y="288688"/>
            <a:ext cx="1380896" cy="750049"/>
          </a:xfrm>
          <a:prstGeom prst="rect">
            <a:avLst/>
          </a:prstGeom>
        </p:spPr>
      </p:pic>
      <p:pic>
        <p:nvPicPr>
          <p:cNvPr id="15" name="Picture 14">
            <a:extLst>
              <a:ext uri="{FF2B5EF4-FFF2-40B4-BE49-F238E27FC236}">
                <a16:creationId xmlns:a16="http://schemas.microsoft.com/office/drawing/2014/main" id="{C16AA1CD-64B3-4C77-8F1E-AFEAB2E5FB52}"/>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9606136" y="5803123"/>
            <a:ext cx="2318347" cy="918352"/>
          </a:xfrm>
          <a:prstGeom prst="rect">
            <a:avLst/>
          </a:prstGeom>
        </p:spPr>
      </p:pic>
      <p:pic>
        <p:nvPicPr>
          <p:cNvPr id="3" name="Picture 2" descr="A picture containing text, silhouette&#10;&#10;Description automatically generated">
            <a:extLst>
              <a:ext uri="{FF2B5EF4-FFF2-40B4-BE49-F238E27FC236}">
                <a16:creationId xmlns:a16="http://schemas.microsoft.com/office/drawing/2014/main" id="{F39A555F-E270-4853-AEA4-48130A1BC867}"/>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8829856" y="5766138"/>
            <a:ext cx="1868624" cy="803174"/>
          </a:xfrm>
          <a:prstGeom prst="rect">
            <a:avLst/>
          </a:prstGeom>
        </p:spPr>
      </p:pic>
    </p:spTree>
    <p:extLst>
      <p:ext uri="{BB962C8B-B14F-4D97-AF65-F5344CB8AC3E}">
        <p14:creationId xmlns:p14="http://schemas.microsoft.com/office/powerpoint/2010/main" val="607748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D064E2-7BAB-4EA2-BCA0-7D6DD677CA79}"/>
              </a:ext>
            </a:extLst>
          </p:cNvPr>
          <p:cNvSpPr>
            <a:spLocks noGrp="1"/>
          </p:cNvSpPr>
          <p:nvPr>
            <p:ph type="dt" sz="half" idx="10"/>
          </p:nvPr>
        </p:nvSpPr>
        <p:spPr/>
        <p:txBody>
          <a:bodyPr/>
          <a:lstStyle/>
          <a:p>
            <a:fld id="{717C9A7D-6F8D-4DFB-A6B6-43C4797D9C3D}" type="datetimeFigureOut">
              <a:rPr lang="en-US" smtClean="0"/>
              <a:t>12/9/2021</a:t>
            </a:fld>
            <a:endParaRPr lang="en-US"/>
          </a:p>
        </p:txBody>
      </p:sp>
      <p:sp>
        <p:nvSpPr>
          <p:cNvPr id="5" name="Footer Placeholder 4">
            <a:extLst>
              <a:ext uri="{FF2B5EF4-FFF2-40B4-BE49-F238E27FC236}">
                <a16:creationId xmlns:a16="http://schemas.microsoft.com/office/drawing/2014/main" id="{5524530E-180C-4B7F-BAF5-DCFA45F6B0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1AEF8-588B-4314-8EAB-36B92D4A1A4C}"/>
              </a:ext>
            </a:extLst>
          </p:cNvPr>
          <p:cNvSpPr>
            <a:spLocks noGrp="1"/>
          </p:cNvSpPr>
          <p:nvPr>
            <p:ph type="sldNum" sz="quarter" idx="12"/>
          </p:nvPr>
        </p:nvSpPr>
        <p:spPr/>
        <p:txBody>
          <a:bodyPr/>
          <a:lstStyle/>
          <a:p>
            <a:fld id="{31ADA7F3-EA0F-4615-A977-1B257E059104}" type="slidenum">
              <a:rPr lang="en-US" smtClean="0"/>
              <a:t>‹#›</a:t>
            </a:fld>
            <a:endParaRPr lang="en-US"/>
          </a:p>
        </p:txBody>
      </p:sp>
      <p:sp>
        <p:nvSpPr>
          <p:cNvPr id="11" name="Title 1">
            <a:extLst>
              <a:ext uri="{FF2B5EF4-FFF2-40B4-BE49-F238E27FC236}">
                <a16:creationId xmlns:a16="http://schemas.microsoft.com/office/drawing/2014/main" id="{7284DEAA-BA5C-45EF-887E-463E07A5368E}"/>
              </a:ext>
            </a:extLst>
          </p:cNvPr>
          <p:cNvSpPr>
            <a:spLocks noGrp="1"/>
          </p:cNvSpPr>
          <p:nvPr>
            <p:ph type="title" hasCustomPrompt="1"/>
          </p:nvPr>
        </p:nvSpPr>
        <p:spPr>
          <a:xfrm>
            <a:off x="544754" y="289026"/>
            <a:ext cx="6728882" cy="908008"/>
          </a:xfrm>
        </p:spPr>
        <p:txBody>
          <a:bodyPr anchor="b"/>
          <a:lstStyle>
            <a:lvl1pPr>
              <a:defRPr sz="6000">
                <a:solidFill>
                  <a:schemeClr val="bg1"/>
                </a:solidFill>
              </a:defRPr>
            </a:lvl1pPr>
          </a:lstStyle>
          <a:p>
            <a:r>
              <a:rPr lang="en-US" dirty="0"/>
              <a:t>Master title style</a:t>
            </a:r>
          </a:p>
        </p:txBody>
      </p:sp>
      <p:sp>
        <p:nvSpPr>
          <p:cNvPr id="12" name="Text Placeholder 2">
            <a:extLst>
              <a:ext uri="{FF2B5EF4-FFF2-40B4-BE49-F238E27FC236}">
                <a16:creationId xmlns:a16="http://schemas.microsoft.com/office/drawing/2014/main" id="{5F787B13-50A9-4044-96F1-9652F8CFA029}"/>
              </a:ext>
            </a:extLst>
          </p:cNvPr>
          <p:cNvSpPr>
            <a:spLocks noGrp="1"/>
          </p:cNvSpPr>
          <p:nvPr>
            <p:ph type="body" idx="1"/>
          </p:nvPr>
        </p:nvSpPr>
        <p:spPr>
          <a:xfrm>
            <a:off x="544754" y="1459767"/>
            <a:ext cx="10515600" cy="4359141"/>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516266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D064E2-7BAB-4EA2-BCA0-7D6DD677CA79}"/>
              </a:ext>
            </a:extLst>
          </p:cNvPr>
          <p:cNvSpPr>
            <a:spLocks noGrp="1"/>
          </p:cNvSpPr>
          <p:nvPr>
            <p:ph type="dt" sz="half" idx="10"/>
          </p:nvPr>
        </p:nvSpPr>
        <p:spPr/>
        <p:txBody>
          <a:bodyPr/>
          <a:lstStyle/>
          <a:p>
            <a:fld id="{717C9A7D-6F8D-4DFB-A6B6-43C4797D9C3D}" type="datetimeFigureOut">
              <a:rPr lang="en-US" smtClean="0"/>
              <a:t>12/9/2021</a:t>
            </a:fld>
            <a:endParaRPr lang="en-US"/>
          </a:p>
        </p:txBody>
      </p:sp>
      <p:sp>
        <p:nvSpPr>
          <p:cNvPr id="5" name="Footer Placeholder 4">
            <a:extLst>
              <a:ext uri="{FF2B5EF4-FFF2-40B4-BE49-F238E27FC236}">
                <a16:creationId xmlns:a16="http://schemas.microsoft.com/office/drawing/2014/main" id="{5524530E-180C-4B7F-BAF5-DCFA45F6B0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1AEF8-588B-4314-8EAB-36B92D4A1A4C}"/>
              </a:ext>
            </a:extLst>
          </p:cNvPr>
          <p:cNvSpPr>
            <a:spLocks noGrp="1"/>
          </p:cNvSpPr>
          <p:nvPr>
            <p:ph type="sldNum" sz="quarter" idx="12"/>
          </p:nvPr>
        </p:nvSpPr>
        <p:spPr/>
        <p:txBody>
          <a:bodyPr/>
          <a:lstStyle/>
          <a:p>
            <a:fld id="{31ADA7F3-EA0F-4615-A977-1B257E059104}" type="slidenum">
              <a:rPr lang="en-US" smtClean="0"/>
              <a:t>‹#›</a:t>
            </a:fld>
            <a:endParaRPr lang="en-US"/>
          </a:p>
        </p:txBody>
      </p:sp>
      <p:sp>
        <p:nvSpPr>
          <p:cNvPr id="11" name="Text Placeholder 2">
            <a:extLst>
              <a:ext uri="{FF2B5EF4-FFF2-40B4-BE49-F238E27FC236}">
                <a16:creationId xmlns:a16="http://schemas.microsoft.com/office/drawing/2014/main" id="{715D4697-AE4F-4E6C-8513-010C4D774371}"/>
              </a:ext>
            </a:extLst>
          </p:cNvPr>
          <p:cNvSpPr>
            <a:spLocks noGrp="1"/>
          </p:cNvSpPr>
          <p:nvPr>
            <p:ph type="body" idx="1"/>
          </p:nvPr>
        </p:nvSpPr>
        <p:spPr>
          <a:xfrm>
            <a:off x="831850" y="2128342"/>
            <a:ext cx="10515600" cy="396130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Title 1">
            <a:extLst>
              <a:ext uri="{FF2B5EF4-FFF2-40B4-BE49-F238E27FC236}">
                <a16:creationId xmlns:a16="http://schemas.microsoft.com/office/drawing/2014/main" id="{174B3C72-72A9-41BC-99E5-8DDDAC12F787}"/>
              </a:ext>
            </a:extLst>
          </p:cNvPr>
          <p:cNvSpPr>
            <a:spLocks noGrp="1"/>
          </p:cNvSpPr>
          <p:nvPr>
            <p:ph type="title"/>
          </p:nvPr>
        </p:nvSpPr>
        <p:spPr>
          <a:xfrm>
            <a:off x="838200" y="1054517"/>
            <a:ext cx="10515600" cy="958647"/>
          </a:xfrm>
        </p:spPr>
        <p:txBody>
          <a:bodyPr anchor="b"/>
          <a:lstStyle>
            <a:lvl1pPr>
              <a:defRPr sz="6000"/>
            </a:lvl1pPr>
          </a:lstStyle>
          <a:p>
            <a:r>
              <a:rPr lang="en-US" dirty="0"/>
              <a:t>Click to edit Master title style</a:t>
            </a:r>
          </a:p>
        </p:txBody>
      </p:sp>
    </p:spTree>
    <p:extLst>
      <p:ext uri="{BB962C8B-B14F-4D97-AF65-F5344CB8AC3E}">
        <p14:creationId xmlns:p14="http://schemas.microsoft.com/office/powerpoint/2010/main" val="3532832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D064E2-7BAB-4EA2-BCA0-7D6DD677CA79}"/>
              </a:ext>
            </a:extLst>
          </p:cNvPr>
          <p:cNvSpPr>
            <a:spLocks noGrp="1"/>
          </p:cNvSpPr>
          <p:nvPr>
            <p:ph type="dt" sz="half" idx="10"/>
          </p:nvPr>
        </p:nvSpPr>
        <p:spPr/>
        <p:txBody>
          <a:bodyPr/>
          <a:lstStyle/>
          <a:p>
            <a:fld id="{717C9A7D-6F8D-4DFB-A6B6-43C4797D9C3D}" type="datetimeFigureOut">
              <a:rPr lang="en-US" smtClean="0"/>
              <a:t>12/9/2021</a:t>
            </a:fld>
            <a:endParaRPr lang="en-US"/>
          </a:p>
        </p:txBody>
      </p:sp>
      <p:sp>
        <p:nvSpPr>
          <p:cNvPr id="5" name="Footer Placeholder 4">
            <a:extLst>
              <a:ext uri="{FF2B5EF4-FFF2-40B4-BE49-F238E27FC236}">
                <a16:creationId xmlns:a16="http://schemas.microsoft.com/office/drawing/2014/main" id="{5524530E-180C-4B7F-BAF5-DCFA45F6B0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1AEF8-588B-4314-8EAB-36B92D4A1A4C}"/>
              </a:ext>
            </a:extLst>
          </p:cNvPr>
          <p:cNvSpPr>
            <a:spLocks noGrp="1"/>
          </p:cNvSpPr>
          <p:nvPr>
            <p:ph type="sldNum" sz="quarter" idx="12"/>
          </p:nvPr>
        </p:nvSpPr>
        <p:spPr/>
        <p:txBody>
          <a:bodyPr/>
          <a:lstStyle/>
          <a:p>
            <a:fld id="{31ADA7F3-EA0F-4615-A977-1B257E059104}" type="slidenum">
              <a:rPr lang="en-US" smtClean="0"/>
              <a:t>‹#›</a:t>
            </a:fld>
            <a:endParaRPr lang="en-US"/>
          </a:p>
        </p:txBody>
      </p:sp>
      <p:sp>
        <p:nvSpPr>
          <p:cNvPr id="11" name="Text Placeholder 2">
            <a:extLst>
              <a:ext uri="{FF2B5EF4-FFF2-40B4-BE49-F238E27FC236}">
                <a16:creationId xmlns:a16="http://schemas.microsoft.com/office/drawing/2014/main" id="{715D4697-AE4F-4E6C-8513-010C4D774371}"/>
              </a:ext>
            </a:extLst>
          </p:cNvPr>
          <p:cNvSpPr>
            <a:spLocks noGrp="1"/>
          </p:cNvSpPr>
          <p:nvPr>
            <p:ph type="body" idx="1"/>
          </p:nvPr>
        </p:nvSpPr>
        <p:spPr>
          <a:xfrm>
            <a:off x="831850" y="2128342"/>
            <a:ext cx="10515600" cy="396130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Title 1">
            <a:extLst>
              <a:ext uri="{FF2B5EF4-FFF2-40B4-BE49-F238E27FC236}">
                <a16:creationId xmlns:a16="http://schemas.microsoft.com/office/drawing/2014/main" id="{174B3C72-72A9-41BC-99E5-8DDDAC12F787}"/>
              </a:ext>
            </a:extLst>
          </p:cNvPr>
          <p:cNvSpPr>
            <a:spLocks noGrp="1"/>
          </p:cNvSpPr>
          <p:nvPr>
            <p:ph type="title"/>
          </p:nvPr>
        </p:nvSpPr>
        <p:spPr>
          <a:xfrm>
            <a:off x="838200" y="1054517"/>
            <a:ext cx="10515600" cy="958647"/>
          </a:xfrm>
        </p:spPr>
        <p:txBody>
          <a:bodyPr anchor="b"/>
          <a:lstStyle>
            <a:lvl1pPr>
              <a:defRPr sz="6000"/>
            </a:lvl1pPr>
          </a:lstStyle>
          <a:p>
            <a:r>
              <a:rPr lang="en-US" dirty="0"/>
              <a:t>Click to edit Master title style</a:t>
            </a:r>
          </a:p>
        </p:txBody>
      </p:sp>
    </p:spTree>
    <p:extLst>
      <p:ext uri="{BB962C8B-B14F-4D97-AF65-F5344CB8AC3E}">
        <p14:creationId xmlns:p14="http://schemas.microsoft.com/office/powerpoint/2010/main" val="3737420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EDD51-7BB1-477B-9B99-521777741A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B8C145-2E1A-4F65-9AAF-205F8FD6FE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20A190-3795-456A-8485-7075BE099142}"/>
              </a:ext>
            </a:extLst>
          </p:cNvPr>
          <p:cNvSpPr>
            <a:spLocks noGrp="1"/>
          </p:cNvSpPr>
          <p:nvPr>
            <p:ph type="dt" sz="half" idx="10"/>
          </p:nvPr>
        </p:nvSpPr>
        <p:spPr/>
        <p:txBody>
          <a:bodyPr/>
          <a:lstStyle/>
          <a:p>
            <a:fld id="{717C9A7D-6F8D-4DFB-A6B6-43C4797D9C3D}" type="datetimeFigureOut">
              <a:rPr lang="en-US" smtClean="0"/>
              <a:t>12/9/2021</a:t>
            </a:fld>
            <a:endParaRPr lang="en-US"/>
          </a:p>
        </p:txBody>
      </p:sp>
      <p:sp>
        <p:nvSpPr>
          <p:cNvPr id="5" name="Footer Placeholder 4">
            <a:extLst>
              <a:ext uri="{FF2B5EF4-FFF2-40B4-BE49-F238E27FC236}">
                <a16:creationId xmlns:a16="http://schemas.microsoft.com/office/drawing/2014/main" id="{8E2281D5-D4D9-4D8B-9C10-C2E4236BA5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F04BEB-E4D4-4A9A-A92D-918F8DC0BD81}"/>
              </a:ext>
            </a:extLst>
          </p:cNvPr>
          <p:cNvSpPr>
            <a:spLocks noGrp="1"/>
          </p:cNvSpPr>
          <p:nvPr>
            <p:ph type="sldNum" sz="quarter" idx="12"/>
          </p:nvPr>
        </p:nvSpPr>
        <p:spPr/>
        <p:txBody>
          <a:bodyPr/>
          <a:lstStyle/>
          <a:p>
            <a:fld id="{31ADA7F3-EA0F-4615-A977-1B257E059104}" type="slidenum">
              <a:rPr lang="en-US" smtClean="0"/>
              <a:t>‹#›</a:t>
            </a:fld>
            <a:endParaRPr lang="en-US"/>
          </a:p>
        </p:txBody>
      </p:sp>
    </p:spTree>
    <p:extLst>
      <p:ext uri="{BB962C8B-B14F-4D97-AF65-F5344CB8AC3E}">
        <p14:creationId xmlns:p14="http://schemas.microsoft.com/office/powerpoint/2010/main" val="748921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5BEA5-A322-4FEA-9879-CC7A76BD77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AC7F79-0DAD-4086-9786-85A7B11FD5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B859F5-76DC-4276-A098-B439F90EE1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F74904-435A-45B6-9BB1-7CE72EFF3197}"/>
              </a:ext>
            </a:extLst>
          </p:cNvPr>
          <p:cNvSpPr>
            <a:spLocks noGrp="1"/>
          </p:cNvSpPr>
          <p:nvPr>
            <p:ph type="dt" sz="half" idx="10"/>
          </p:nvPr>
        </p:nvSpPr>
        <p:spPr/>
        <p:txBody>
          <a:bodyPr/>
          <a:lstStyle/>
          <a:p>
            <a:fld id="{717C9A7D-6F8D-4DFB-A6B6-43C4797D9C3D}" type="datetimeFigureOut">
              <a:rPr lang="en-US" smtClean="0"/>
              <a:t>12/9/2021</a:t>
            </a:fld>
            <a:endParaRPr lang="en-US"/>
          </a:p>
        </p:txBody>
      </p:sp>
      <p:sp>
        <p:nvSpPr>
          <p:cNvPr id="6" name="Footer Placeholder 5">
            <a:extLst>
              <a:ext uri="{FF2B5EF4-FFF2-40B4-BE49-F238E27FC236}">
                <a16:creationId xmlns:a16="http://schemas.microsoft.com/office/drawing/2014/main" id="{D3E8D8FD-4D0E-4426-8E48-C4A6A58ECB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FE4473-0041-4D6E-A803-1A29B988FFC2}"/>
              </a:ext>
            </a:extLst>
          </p:cNvPr>
          <p:cNvSpPr>
            <a:spLocks noGrp="1"/>
          </p:cNvSpPr>
          <p:nvPr>
            <p:ph type="sldNum" sz="quarter" idx="12"/>
          </p:nvPr>
        </p:nvSpPr>
        <p:spPr/>
        <p:txBody>
          <a:bodyPr/>
          <a:lstStyle/>
          <a:p>
            <a:fld id="{31ADA7F3-EA0F-4615-A977-1B257E059104}" type="slidenum">
              <a:rPr lang="en-US" smtClean="0"/>
              <a:t>‹#›</a:t>
            </a:fld>
            <a:endParaRPr lang="en-US"/>
          </a:p>
        </p:txBody>
      </p:sp>
    </p:spTree>
    <p:extLst>
      <p:ext uri="{BB962C8B-B14F-4D97-AF65-F5344CB8AC3E}">
        <p14:creationId xmlns:p14="http://schemas.microsoft.com/office/powerpoint/2010/main" val="3465295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3E85C6-883C-41E6-A60A-6C109CBBE4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B9ADA2-F9E2-446E-8744-D080018865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F87BC3-CAE2-4C40-9BF9-7D96B98BD5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7C9A7D-6F8D-4DFB-A6B6-43C4797D9C3D}" type="datetimeFigureOut">
              <a:rPr lang="en-US" smtClean="0"/>
              <a:t>12/9/2021</a:t>
            </a:fld>
            <a:endParaRPr lang="en-US"/>
          </a:p>
        </p:txBody>
      </p:sp>
      <p:sp>
        <p:nvSpPr>
          <p:cNvPr id="5" name="Footer Placeholder 4">
            <a:extLst>
              <a:ext uri="{FF2B5EF4-FFF2-40B4-BE49-F238E27FC236}">
                <a16:creationId xmlns:a16="http://schemas.microsoft.com/office/drawing/2014/main" id="{FEB76891-A33A-47CA-B45F-7BEBCC5EAF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48110A-8293-40EF-A400-8F8AA21451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ADA7F3-EA0F-4615-A977-1B257E059104}" type="slidenum">
              <a:rPr lang="en-US" smtClean="0"/>
              <a:t>‹#›</a:t>
            </a:fld>
            <a:endParaRPr lang="en-US"/>
          </a:p>
        </p:txBody>
      </p:sp>
    </p:spTree>
    <p:extLst>
      <p:ext uri="{BB962C8B-B14F-4D97-AF65-F5344CB8AC3E}">
        <p14:creationId xmlns:p14="http://schemas.microsoft.com/office/powerpoint/2010/main" val="150585006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3" r:id="rId3"/>
    <p:sldLayoutId id="2147483664" r:id="rId4"/>
    <p:sldLayoutId id="2147483650" r:id="rId5"/>
    <p:sldLayoutId id="2147483661" r:id="rId6"/>
    <p:sldLayoutId id="2147483662"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C8A5671D-9DE8-43AB-A7CC-163DE2913BE0}"/>
              </a:ext>
            </a:extLst>
          </p:cNvPr>
          <p:cNvSpPr>
            <a:spLocks noGrp="1"/>
          </p:cNvSpPr>
          <p:nvPr>
            <p:ph type="title"/>
          </p:nvPr>
        </p:nvSpPr>
        <p:spPr>
          <a:xfrm>
            <a:off x="746760" y="4026317"/>
            <a:ext cx="10515600" cy="958647"/>
          </a:xfrm>
        </p:spPr>
        <p:txBody>
          <a:bodyPr>
            <a:noAutofit/>
          </a:bodyPr>
          <a:lstStyle/>
          <a:p>
            <a:pPr algn="ctr">
              <a:tabLst>
                <a:tab pos="5197475" algn="l"/>
              </a:tabLst>
            </a:pPr>
            <a:r>
              <a:rPr lang="en-US" sz="8800" b="1" dirty="0">
                <a:solidFill>
                  <a:srgbClr val="1F295C"/>
                </a:solidFill>
                <a:effectLst>
                  <a:outerShdw blurRad="38100" dist="38100" dir="2700000" algn="tl">
                    <a:srgbClr val="000000">
                      <a:alpha val="43137"/>
                    </a:srgbClr>
                  </a:outerShdw>
                </a:effectLst>
                <a:latin typeface="Pristina" panose="03060402040406080204" pitchFamily="66" charset="0"/>
              </a:rPr>
              <a:t>Dissolved Oxygen Levels</a:t>
            </a:r>
            <a:br>
              <a:rPr lang="en-US" sz="8800" b="1" dirty="0">
                <a:latin typeface="Pristina" panose="03060402040406080204" pitchFamily="66" charset="0"/>
              </a:rPr>
            </a:br>
            <a:r>
              <a:rPr lang="en-US" sz="8800" b="1" dirty="0">
                <a:solidFill>
                  <a:srgbClr val="719B2D"/>
                </a:solidFill>
                <a:effectLst>
                  <a:outerShdw blurRad="38100" dist="38100" dir="2700000" algn="tl">
                    <a:srgbClr val="000000">
                      <a:alpha val="43137"/>
                    </a:srgbClr>
                  </a:outerShdw>
                </a:effectLst>
                <a:latin typeface="Pristina" panose="03060402040406080204" pitchFamily="66" charset="0"/>
              </a:rPr>
              <a:t>in the Kissimmee River</a:t>
            </a:r>
          </a:p>
        </p:txBody>
      </p:sp>
    </p:spTree>
    <p:extLst>
      <p:ext uri="{BB962C8B-B14F-4D97-AF65-F5344CB8AC3E}">
        <p14:creationId xmlns:p14="http://schemas.microsoft.com/office/powerpoint/2010/main" val="787570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1C539A-4EB7-42C7-8398-51BA690D056D}"/>
              </a:ext>
            </a:extLst>
          </p:cNvPr>
          <p:cNvSpPr>
            <a:spLocks noGrp="1"/>
          </p:cNvSpPr>
          <p:nvPr>
            <p:ph type="body" idx="1"/>
          </p:nvPr>
        </p:nvSpPr>
        <p:spPr>
          <a:xfrm>
            <a:off x="4155142" y="2128342"/>
            <a:ext cx="7498593" cy="3961309"/>
          </a:xfrm>
        </p:spPr>
        <p:txBody>
          <a:bodyPr/>
          <a:lstStyle/>
          <a:p>
            <a:pPr marL="342900" indent="-342900">
              <a:buFont typeface="Arial" panose="020B0604020202020204" pitchFamily="34" charset="0"/>
              <a:buChar char="•"/>
            </a:pPr>
            <a:r>
              <a:rPr lang="en-US" sz="3200" dirty="0">
                <a:solidFill>
                  <a:srgbClr val="1F295C"/>
                </a:solidFill>
              </a:rPr>
              <a:t>A measure of the amount of gaseous oxygen dissolved in the water that is available for fish and reptiles to breathe</a:t>
            </a:r>
          </a:p>
          <a:p>
            <a:pPr marL="342900" indent="-342900">
              <a:buFont typeface="Arial" panose="020B0604020202020204" pitchFamily="34" charset="0"/>
              <a:buChar char="•"/>
            </a:pPr>
            <a:r>
              <a:rPr lang="en-US" sz="3200" dirty="0">
                <a:solidFill>
                  <a:srgbClr val="1F295C"/>
                </a:solidFill>
              </a:rPr>
              <a:t>Essential for the survival of aquatic organisms such as fish, reptiles, amphibians</a:t>
            </a:r>
            <a:endParaRPr lang="en-US" sz="4000" dirty="0">
              <a:solidFill>
                <a:srgbClr val="1F295C"/>
              </a:solidFill>
            </a:endParaRPr>
          </a:p>
          <a:p>
            <a:pPr marL="342900" indent="-342900">
              <a:buFont typeface="Arial" panose="020B0604020202020204" pitchFamily="34" charset="0"/>
              <a:buChar char="•"/>
            </a:pPr>
            <a:endParaRPr lang="en-US" dirty="0">
              <a:solidFill>
                <a:srgbClr val="0E3E19"/>
              </a:solidFill>
            </a:endParaRPr>
          </a:p>
        </p:txBody>
      </p:sp>
      <p:sp>
        <p:nvSpPr>
          <p:cNvPr id="3" name="Title 2">
            <a:extLst>
              <a:ext uri="{FF2B5EF4-FFF2-40B4-BE49-F238E27FC236}">
                <a16:creationId xmlns:a16="http://schemas.microsoft.com/office/drawing/2014/main" id="{C8A5671D-9DE8-43AB-A7CC-163DE2913BE0}"/>
              </a:ext>
            </a:extLst>
          </p:cNvPr>
          <p:cNvSpPr>
            <a:spLocks noGrp="1"/>
          </p:cNvSpPr>
          <p:nvPr>
            <p:ph type="title"/>
          </p:nvPr>
        </p:nvSpPr>
        <p:spPr>
          <a:xfrm>
            <a:off x="446315" y="660530"/>
            <a:ext cx="10515600" cy="958647"/>
          </a:xfrm>
        </p:spPr>
        <p:txBody>
          <a:bodyPr/>
          <a:lstStyle/>
          <a:p>
            <a:r>
              <a:rPr lang="en-US" b="1" dirty="0">
                <a:solidFill>
                  <a:srgbClr val="719B2D"/>
                </a:solidFill>
                <a:effectLst>
                  <a:outerShdw blurRad="38100" dist="38100" dir="2700000" algn="tl">
                    <a:srgbClr val="000000">
                      <a:alpha val="43137"/>
                    </a:srgbClr>
                  </a:outerShdw>
                </a:effectLst>
                <a:latin typeface="Pristina" panose="03060402040406080204" pitchFamily="66" charset="0"/>
              </a:rPr>
              <a:t>What is Dissolved Oxygen?</a:t>
            </a:r>
          </a:p>
        </p:txBody>
      </p:sp>
      <p:sp>
        <p:nvSpPr>
          <p:cNvPr id="4" name="Teardrop 3"/>
          <p:cNvSpPr/>
          <p:nvPr/>
        </p:nvSpPr>
        <p:spPr>
          <a:xfrm rot="18917686">
            <a:off x="1022485" y="3529844"/>
            <a:ext cx="2120630" cy="2120629"/>
          </a:xfrm>
          <a:prstGeom prst="teardrop">
            <a:avLst>
              <a:gd name="adj" fmla="val 151376"/>
            </a:avLst>
          </a:prstGeom>
          <a:solidFill>
            <a:schemeClr val="accent1">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
        <p:nvSpPr>
          <p:cNvPr id="5" name="TextBox 4"/>
          <p:cNvSpPr txBox="1"/>
          <p:nvPr/>
        </p:nvSpPr>
        <p:spPr>
          <a:xfrm>
            <a:off x="1549400" y="4108996"/>
            <a:ext cx="1066800" cy="923330"/>
          </a:xfrm>
          <a:prstGeom prst="rect">
            <a:avLst/>
          </a:prstGeom>
          <a:noFill/>
        </p:spPr>
        <p:txBody>
          <a:bodyPr wrap="square" rtlCol="0">
            <a:spAutoFit/>
          </a:bodyPr>
          <a:lstStyle/>
          <a:p>
            <a:pPr algn="ctr"/>
            <a:r>
              <a:rPr lang="en-US" sz="5400" b="1" dirty="0">
                <a:solidFill>
                  <a:schemeClr val="bg1"/>
                </a:solidFill>
              </a:rPr>
              <a:t>O</a:t>
            </a:r>
            <a:r>
              <a:rPr lang="en-US" sz="5400" b="1" baseline="30000" dirty="0">
                <a:solidFill>
                  <a:schemeClr val="bg1"/>
                </a:solidFill>
              </a:rPr>
              <a:t>2</a:t>
            </a:r>
          </a:p>
        </p:txBody>
      </p:sp>
    </p:spTree>
    <p:extLst>
      <p:ext uri="{BB962C8B-B14F-4D97-AF65-F5344CB8AC3E}">
        <p14:creationId xmlns:p14="http://schemas.microsoft.com/office/powerpoint/2010/main" val="1937144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C8A5671D-9DE8-43AB-A7CC-163DE2913BE0}"/>
              </a:ext>
            </a:extLst>
          </p:cNvPr>
          <p:cNvSpPr>
            <a:spLocks noGrp="1"/>
          </p:cNvSpPr>
          <p:nvPr>
            <p:ph type="title"/>
          </p:nvPr>
        </p:nvSpPr>
        <p:spPr>
          <a:xfrm>
            <a:off x="446315" y="660530"/>
            <a:ext cx="10515600" cy="958647"/>
          </a:xfrm>
        </p:spPr>
        <p:txBody>
          <a:bodyPr/>
          <a:lstStyle/>
          <a:p>
            <a:r>
              <a:rPr lang="en-US" b="1" dirty="0">
                <a:solidFill>
                  <a:srgbClr val="719B2D"/>
                </a:solidFill>
                <a:effectLst>
                  <a:outerShdw blurRad="38100" dist="38100" dir="2700000" algn="tl">
                    <a:srgbClr val="000000">
                      <a:alpha val="43137"/>
                    </a:srgbClr>
                  </a:outerShdw>
                </a:effectLst>
                <a:latin typeface="Pristina" panose="03060402040406080204" pitchFamily="66" charset="0"/>
              </a:rPr>
              <a:t>How Scientists Measure DO</a:t>
            </a:r>
          </a:p>
        </p:txBody>
      </p:sp>
      <p:sp>
        <p:nvSpPr>
          <p:cNvPr id="9" name="Text Placeholder 1">
            <a:extLst>
              <a:ext uri="{FF2B5EF4-FFF2-40B4-BE49-F238E27FC236}">
                <a16:creationId xmlns:a16="http://schemas.microsoft.com/office/drawing/2014/main" id="{4F1C539A-4EB7-42C7-8398-51BA690D056D}"/>
              </a:ext>
            </a:extLst>
          </p:cNvPr>
          <p:cNvSpPr>
            <a:spLocks noGrp="1"/>
          </p:cNvSpPr>
          <p:nvPr>
            <p:ph type="body" idx="1"/>
          </p:nvPr>
        </p:nvSpPr>
        <p:spPr>
          <a:xfrm>
            <a:off x="586442" y="2128342"/>
            <a:ext cx="7498593" cy="3961309"/>
          </a:xfrm>
        </p:spPr>
        <p:txBody>
          <a:bodyPr/>
          <a:lstStyle/>
          <a:p>
            <a:pPr marL="342900" indent="-342900">
              <a:buFont typeface="Arial" panose="020B0604020202020204" pitchFamily="34" charset="0"/>
              <a:buChar char="•"/>
            </a:pPr>
            <a:r>
              <a:rPr lang="en-US" sz="3200" dirty="0">
                <a:solidFill>
                  <a:srgbClr val="1F295C"/>
                </a:solidFill>
              </a:rPr>
              <a:t>Portable hand-held meter with an electrical probe. The probe is placed in the water to determine the amount of dissolved oxygen.</a:t>
            </a:r>
          </a:p>
          <a:p>
            <a:pPr marL="342900" indent="-342900">
              <a:buFont typeface="Arial" panose="020B0604020202020204" pitchFamily="34" charset="0"/>
              <a:buChar char="•"/>
            </a:pPr>
            <a:r>
              <a:rPr lang="en-US" sz="3200" dirty="0">
                <a:solidFill>
                  <a:srgbClr val="1F295C"/>
                </a:solidFill>
              </a:rPr>
              <a:t> Dissolved oxygen is measured in milligrams per Liter (mg/L) or parts per million (ppm). </a:t>
            </a:r>
          </a:p>
          <a:p>
            <a:pPr marL="800100" lvl="1" indent="-342900">
              <a:buFont typeface="Arial" panose="020B0604020202020204" pitchFamily="34" charset="0"/>
              <a:buChar char="•"/>
            </a:pPr>
            <a:r>
              <a:rPr lang="en-US" sz="3600" dirty="0">
                <a:solidFill>
                  <a:srgbClr val="1F295C"/>
                </a:solidFill>
              </a:rPr>
              <a:t>1 mg/L = 1 ppm</a:t>
            </a:r>
          </a:p>
          <a:p>
            <a:pPr marL="342900" indent="-342900">
              <a:buFont typeface="Arial" panose="020B0604020202020204" pitchFamily="34" charset="0"/>
              <a:buChar char="•"/>
            </a:pPr>
            <a:endParaRPr lang="en-US" dirty="0">
              <a:solidFill>
                <a:srgbClr val="0E3E19"/>
              </a:solidFill>
            </a:endParaRPr>
          </a:p>
        </p:txBody>
      </p:sp>
      <p:pic>
        <p:nvPicPr>
          <p:cNvPr id="1028" name="Picture 4" descr="https://marvel-b1-cdn.bc0a.com/f00000000170758/www.ysi.com/ProductImages/4eac2964-d015-4200-a76a-1371a0a97b90/images/YSI-Pro20-Sampling-Handheld-System.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000" b="97833" l="10000" r="90000"/>
                    </a14:imgEffect>
                  </a14:imgLayer>
                </a14:imgProps>
              </a:ext>
              <a:ext uri="{28A0092B-C50C-407E-A947-70E740481C1C}">
                <a14:useLocalDpi xmlns:a14="http://schemas.microsoft.com/office/drawing/2010/main" val="0"/>
              </a:ext>
            </a:extLst>
          </a:blip>
          <a:srcRect/>
          <a:stretch>
            <a:fillRect/>
          </a:stretch>
        </p:blipFill>
        <p:spPr bwMode="auto">
          <a:xfrm>
            <a:off x="7089775" y="301625"/>
            <a:ext cx="5191125" cy="519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199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49400" y="4108996"/>
            <a:ext cx="1066800" cy="646331"/>
          </a:xfrm>
          <a:prstGeom prst="rect">
            <a:avLst/>
          </a:prstGeom>
          <a:noFill/>
        </p:spPr>
        <p:txBody>
          <a:bodyPr wrap="square" rtlCol="0">
            <a:spAutoFit/>
          </a:bodyPr>
          <a:lstStyle/>
          <a:p>
            <a:pPr algn="ctr"/>
            <a:r>
              <a:rPr lang="en-US" sz="5400" b="1" baseline="30000" dirty="0">
                <a:solidFill>
                  <a:schemeClr val="bg1"/>
                </a:solidFill>
              </a:rPr>
              <a:t>2</a:t>
            </a:r>
          </a:p>
        </p:txBody>
      </p:sp>
      <p:sp>
        <p:nvSpPr>
          <p:cNvPr id="6" name="Title 2">
            <a:extLst>
              <a:ext uri="{FF2B5EF4-FFF2-40B4-BE49-F238E27FC236}">
                <a16:creationId xmlns:a16="http://schemas.microsoft.com/office/drawing/2014/main" id="{C8A5671D-9DE8-43AB-A7CC-163DE2913BE0}"/>
              </a:ext>
            </a:extLst>
          </p:cNvPr>
          <p:cNvSpPr>
            <a:spLocks noGrp="1"/>
          </p:cNvSpPr>
          <p:nvPr>
            <p:ph type="title"/>
          </p:nvPr>
        </p:nvSpPr>
        <p:spPr>
          <a:xfrm>
            <a:off x="446315" y="660530"/>
            <a:ext cx="10515600" cy="958647"/>
          </a:xfrm>
        </p:spPr>
        <p:txBody>
          <a:bodyPr/>
          <a:lstStyle/>
          <a:p>
            <a:r>
              <a:rPr lang="en-US" b="1" dirty="0">
                <a:solidFill>
                  <a:srgbClr val="719B2D"/>
                </a:solidFill>
                <a:effectLst>
                  <a:outerShdw blurRad="38100" dist="38100" dir="2700000" algn="tl">
                    <a:srgbClr val="000000">
                      <a:alpha val="43137"/>
                    </a:srgbClr>
                  </a:outerShdw>
                </a:effectLst>
                <a:latin typeface="Pristina" panose="03060402040406080204" pitchFamily="66" charset="0"/>
              </a:rPr>
              <a:t>Range of Tolerance for Dissolved Oxygen</a:t>
            </a:r>
          </a:p>
        </p:txBody>
      </p:sp>
      <p:pic>
        <p:nvPicPr>
          <p:cNvPr id="8" name="Picture 7"/>
          <p:cNvPicPr>
            <a:picLocks noChangeAspect="1"/>
          </p:cNvPicPr>
          <p:nvPr/>
        </p:nvPicPr>
        <p:blipFill rotWithShape="1">
          <a:blip r:embed="rId3" cstate="hqprint">
            <a:extLst>
              <a:ext uri="{28A0092B-C50C-407E-A947-70E740481C1C}">
                <a14:useLocalDpi xmlns:a14="http://schemas.microsoft.com/office/drawing/2010/main" val="0"/>
              </a:ext>
            </a:extLst>
          </a:blip>
          <a:srcRect t="27369"/>
          <a:stretch/>
        </p:blipFill>
        <p:spPr>
          <a:xfrm>
            <a:off x="1549400" y="1655020"/>
            <a:ext cx="9410259" cy="3844560"/>
          </a:xfrm>
          <a:prstGeom prst="rect">
            <a:avLst/>
          </a:prstGeom>
        </p:spPr>
      </p:pic>
    </p:spTree>
    <p:extLst>
      <p:ext uri="{BB962C8B-B14F-4D97-AF65-F5344CB8AC3E}">
        <p14:creationId xmlns:p14="http://schemas.microsoft.com/office/powerpoint/2010/main" val="659315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4F1C539A-4EB7-42C7-8398-51BA690D056D}"/>
              </a:ext>
            </a:extLst>
          </p:cNvPr>
          <p:cNvSpPr txBox="1">
            <a:spLocks/>
          </p:cNvSpPr>
          <p:nvPr/>
        </p:nvSpPr>
        <p:spPr>
          <a:xfrm>
            <a:off x="8801100" y="1620341"/>
            <a:ext cx="2979635" cy="396130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en-US" sz="3200" dirty="0">
                <a:solidFill>
                  <a:srgbClr val="1F295C"/>
                </a:solidFill>
              </a:rPr>
              <a:t>Air pump adds dissolved oxygen in a fish tank</a:t>
            </a:r>
            <a:endParaRPr lang="en-US" sz="4000" dirty="0">
              <a:solidFill>
                <a:srgbClr val="1F295C"/>
              </a:solidFill>
            </a:endParaRPr>
          </a:p>
          <a:p>
            <a:pPr marL="342900" indent="-342900">
              <a:buFont typeface="Arial" panose="020B0604020202020204" pitchFamily="34" charset="0"/>
              <a:buChar char="•"/>
            </a:pPr>
            <a:endParaRPr lang="en-US" dirty="0">
              <a:solidFill>
                <a:srgbClr val="0E3E19"/>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 y="528377"/>
            <a:ext cx="8314994" cy="5053273"/>
          </a:xfrm>
          <a:prstGeom prst="rect">
            <a:avLst/>
          </a:prstGeom>
          <a:ln>
            <a:noFill/>
          </a:ln>
          <a:effectLst>
            <a:outerShdw blurRad="292100" dist="139700" dir="2700000" algn="tl" rotWithShape="0">
              <a:srgbClr val="333333">
                <a:alpha val="65000"/>
              </a:srgbClr>
            </a:outerShdw>
          </a:effectLst>
        </p:spPr>
      </p:pic>
      <p:sp>
        <p:nvSpPr>
          <p:cNvPr id="2" name="Oval 1"/>
          <p:cNvSpPr/>
          <p:nvPr/>
        </p:nvSpPr>
        <p:spPr>
          <a:xfrm>
            <a:off x="266700" y="884903"/>
            <a:ext cx="1945558" cy="191729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8252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49400" y="4108996"/>
            <a:ext cx="1066800" cy="646331"/>
          </a:xfrm>
          <a:prstGeom prst="rect">
            <a:avLst/>
          </a:prstGeom>
          <a:noFill/>
        </p:spPr>
        <p:txBody>
          <a:bodyPr wrap="square" rtlCol="0">
            <a:spAutoFit/>
          </a:bodyPr>
          <a:lstStyle/>
          <a:p>
            <a:pPr algn="ctr"/>
            <a:r>
              <a:rPr lang="en-US" sz="5400" b="1" baseline="30000" dirty="0">
                <a:solidFill>
                  <a:schemeClr val="bg1"/>
                </a:solidFill>
              </a:rPr>
              <a:t>2</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377" y="288705"/>
            <a:ext cx="10452502" cy="60687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58819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C8A5671D-9DE8-43AB-A7CC-163DE2913BE0}"/>
              </a:ext>
            </a:extLst>
          </p:cNvPr>
          <p:cNvSpPr>
            <a:spLocks noGrp="1"/>
          </p:cNvSpPr>
          <p:nvPr>
            <p:ph type="title"/>
          </p:nvPr>
        </p:nvSpPr>
        <p:spPr>
          <a:xfrm>
            <a:off x="0" y="780197"/>
            <a:ext cx="12192000" cy="958647"/>
          </a:xfrm>
        </p:spPr>
        <p:txBody>
          <a:bodyPr>
            <a:noAutofit/>
          </a:bodyPr>
          <a:lstStyle/>
          <a:p>
            <a:pPr>
              <a:tabLst>
                <a:tab pos="5197475" algn="l"/>
              </a:tabLst>
            </a:pPr>
            <a:r>
              <a:rPr lang="en-US" sz="8800" b="1" dirty="0">
                <a:solidFill>
                  <a:srgbClr val="719B2D"/>
                </a:solidFill>
                <a:effectLst>
                  <a:outerShdw blurRad="38100" dist="38100" dir="2700000" algn="tl">
                    <a:srgbClr val="000000">
                      <a:alpha val="43137"/>
                    </a:srgbClr>
                  </a:outerShdw>
                </a:effectLst>
                <a:latin typeface="Pristina" panose="03060402040406080204" pitchFamily="66" charset="0"/>
              </a:rPr>
              <a:t>Let’s Look at the Data!</a:t>
            </a:r>
          </a:p>
        </p:txBody>
      </p:sp>
      <p:sp>
        <p:nvSpPr>
          <p:cNvPr id="8" name="Text Placeholder 1">
            <a:extLst>
              <a:ext uri="{FF2B5EF4-FFF2-40B4-BE49-F238E27FC236}">
                <a16:creationId xmlns:a16="http://schemas.microsoft.com/office/drawing/2014/main" id="{4F1C539A-4EB7-42C7-8398-51BA690D056D}"/>
              </a:ext>
            </a:extLst>
          </p:cNvPr>
          <p:cNvSpPr>
            <a:spLocks noGrp="1"/>
          </p:cNvSpPr>
          <p:nvPr>
            <p:ph type="body" idx="1"/>
          </p:nvPr>
        </p:nvSpPr>
        <p:spPr>
          <a:xfrm>
            <a:off x="7056953" y="1738843"/>
            <a:ext cx="4919147" cy="2568490"/>
          </a:xfrm>
        </p:spPr>
        <p:txBody>
          <a:bodyPr>
            <a:normAutofit/>
          </a:bodyPr>
          <a:lstStyle/>
          <a:p>
            <a:pPr marL="457200" indent="-457200">
              <a:buFont typeface="Arial" panose="020B0604020202020204" pitchFamily="34" charset="0"/>
              <a:buChar char="•"/>
            </a:pPr>
            <a:r>
              <a:rPr lang="en-US" sz="3200" dirty="0">
                <a:solidFill>
                  <a:srgbClr val="1F295C"/>
                </a:solidFill>
              </a:rPr>
              <a:t>Get into your groups</a:t>
            </a:r>
          </a:p>
          <a:p>
            <a:pPr marL="457200" indent="-457200">
              <a:buFont typeface="Arial" panose="020B0604020202020204" pitchFamily="34" charset="0"/>
              <a:buChar char="•"/>
            </a:pPr>
            <a:r>
              <a:rPr lang="en-US" sz="3200" dirty="0">
                <a:solidFill>
                  <a:srgbClr val="1F295C"/>
                </a:solidFill>
              </a:rPr>
              <a:t>Work as a team to complete the worksheets</a:t>
            </a:r>
            <a:endParaRPr lang="en-US" sz="1000" dirty="0">
              <a:solidFill>
                <a:srgbClr val="1F295C"/>
              </a:solidFill>
            </a:endParaRPr>
          </a:p>
        </p:txBody>
      </p:sp>
      <p:pic>
        <p:nvPicPr>
          <p:cNvPr id="4" name="Picture 3"/>
          <p:cNvPicPr>
            <a:picLocks noChangeAspect="1"/>
          </p:cNvPicPr>
          <p:nvPr/>
        </p:nvPicPr>
        <p:blipFill>
          <a:blip r:embed="rId2"/>
          <a:stretch>
            <a:fillRect/>
          </a:stretch>
        </p:blipFill>
        <p:spPr>
          <a:xfrm rot="755688">
            <a:off x="3209308" y="2038327"/>
            <a:ext cx="3211419" cy="4209631"/>
          </a:xfrm>
          <a:prstGeom prst="rect">
            <a:avLst/>
          </a:prstGeom>
          <a:effectLst>
            <a:outerShdw blurRad="50800" dist="38100" dir="2700000" algn="tl" rotWithShape="0">
              <a:prstClr val="black">
                <a:alpha val="40000"/>
              </a:prstClr>
            </a:outerShdw>
          </a:effectLst>
        </p:spPr>
      </p:pic>
      <p:pic>
        <p:nvPicPr>
          <p:cNvPr id="3" name="Picture 2"/>
          <p:cNvPicPr>
            <a:picLocks noChangeAspect="1"/>
          </p:cNvPicPr>
          <p:nvPr/>
        </p:nvPicPr>
        <p:blipFill>
          <a:blip r:embed="rId3"/>
          <a:stretch>
            <a:fillRect/>
          </a:stretch>
        </p:blipFill>
        <p:spPr>
          <a:xfrm rot="21099369">
            <a:off x="732876" y="1958898"/>
            <a:ext cx="3349266" cy="433799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50509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2837258941"/>
              </p:ext>
            </p:extLst>
          </p:nvPr>
        </p:nvGraphicFramePr>
        <p:xfrm>
          <a:off x="210692" y="177318"/>
          <a:ext cx="11930656" cy="63404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1177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left)">
                                      <p:cBhvr>
                                        <p:cTn id="7" dur="1300"/>
                                        <p:tgtEl>
                                          <p:spTgt spid="5">
                                            <p:graphicEl>
                                              <a:chart seriesIdx="-3" categoryIdx="-3" bldStep="gridLegend"/>
                                            </p:graphicEl>
                                          </p:spTgt>
                                        </p:tgtEl>
                                      </p:cBhvr>
                                    </p:animEffect>
                                  </p:childTnLst>
                                </p:cTn>
                              </p:par>
                              <p:par>
                                <p:cTn id="8" presetID="22" presetClass="entr" presetSubtype="8" fill="hold" grpId="0" nodeType="withEffect">
                                  <p:stCondLst>
                                    <p:cond delay="1400"/>
                                  </p:stCondLst>
                                  <p:childTnLst>
                                    <p:set>
                                      <p:cBhvr>
                                        <p:cTn id="9"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10" dur="5000"/>
                                        <p:tgtEl>
                                          <p:spTgt spid="5">
                                            <p:graphicEl>
                                              <a:chart seriesIdx="0" categoryIdx="-4" bldStep="series"/>
                                            </p:graphicEl>
                                          </p:spTgt>
                                        </p:tgtEl>
                                      </p:cBhvr>
                                    </p:animEffect>
                                  </p:childTnLst>
                                </p:cTn>
                              </p:par>
                              <p:par>
                                <p:cTn id="11" presetID="22" presetClass="entr" presetSubtype="8" fill="hold" grpId="0" nodeType="withEffect">
                                  <p:stCondLst>
                                    <p:cond delay="1400"/>
                                  </p:stCondLst>
                                  <p:childTnLst>
                                    <p:set>
                                      <p:cBhvr>
                                        <p:cTn id="12"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3" dur="5000"/>
                                        <p:tgtEl>
                                          <p:spTgt spid="5">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12527</TotalTime>
  <Words>676</Words>
  <Application>Microsoft Office PowerPoint</Application>
  <PresentationFormat>Widescreen</PresentationFormat>
  <Paragraphs>34</Paragraphs>
  <Slides>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Pristina</vt:lpstr>
      <vt:lpstr>Office Theme</vt:lpstr>
      <vt:lpstr>Dissolved Oxygen Levels in the Kissimmee River</vt:lpstr>
      <vt:lpstr>What is Dissolved Oxygen?</vt:lpstr>
      <vt:lpstr>How Scientists Measure DO</vt:lpstr>
      <vt:lpstr>Range of Tolerance for Dissolved Oxygen</vt:lpstr>
      <vt:lpstr>PowerPoint Presentation</vt:lpstr>
      <vt:lpstr>PowerPoint Presentation</vt:lpstr>
      <vt:lpstr>Let’s Look at the Data!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 D</dc:creator>
  <cp:lastModifiedBy>Alana Edwards</cp:lastModifiedBy>
  <cp:revision>47</cp:revision>
  <dcterms:created xsi:type="dcterms:W3CDTF">2021-05-07T18:57:07Z</dcterms:created>
  <dcterms:modified xsi:type="dcterms:W3CDTF">2021-12-09T13:53:29Z</dcterms:modified>
</cp:coreProperties>
</file>